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6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8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media/image7.jpg" ContentType="image/png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7" r:id="rId2"/>
    <p:sldId id="265" r:id="rId3"/>
    <p:sldId id="303" r:id="rId4"/>
    <p:sldId id="269" r:id="rId5"/>
    <p:sldId id="301" r:id="rId6"/>
    <p:sldId id="302" r:id="rId7"/>
    <p:sldId id="289" r:id="rId8"/>
    <p:sldId id="268" r:id="rId9"/>
    <p:sldId id="286" r:id="rId10"/>
    <p:sldId id="270" r:id="rId11"/>
    <p:sldId id="287" r:id="rId12"/>
    <p:sldId id="326" r:id="rId13"/>
    <p:sldId id="327" r:id="rId14"/>
    <p:sldId id="328" r:id="rId15"/>
    <p:sldId id="329" r:id="rId16"/>
    <p:sldId id="304" r:id="rId17"/>
    <p:sldId id="266" r:id="rId18"/>
    <p:sldId id="306" r:id="rId19"/>
    <p:sldId id="305" r:id="rId20"/>
    <p:sldId id="307" r:id="rId21"/>
    <p:sldId id="267" r:id="rId22"/>
    <p:sldId id="283" r:id="rId23"/>
    <p:sldId id="284" r:id="rId24"/>
    <p:sldId id="274" r:id="rId25"/>
    <p:sldId id="279" r:id="rId26"/>
    <p:sldId id="280" r:id="rId27"/>
    <p:sldId id="281" r:id="rId28"/>
    <p:sldId id="308" r:id="rId29"/>
    <p:sldId id="309" r:id="rId30"/>
    <p:sldId id="310" r:id="rId31"/>
    <p:sldId id="288" r:id="rId32"/>
    <p:sldId id="271" r:id="rId33"/>
    <p:sldId id="311" r:id="rId34"/>
    <p:sldId id="312" r:id="rId35"/>
    <p:sldId id="290" r:id="rId36"/>
    <p:sldId id="313" r:id="rId37"/>
    <p:sldId id="293" r:id="rId38"/>
    <p:sldId id="292" r:id="rId39"/>
    <p:sldId id="314" r:id="rId40"/>
    <p:sldId id="315" r:id="rId41"/>
    <p:sldId id="273" r:id="rId42"/>
    <p:sldId id="294" r:id="rId43"/>
    <p:sldId id="297" r:id="rId44"/>
    <p:sldId id="316" r:id="rId45"/>
    <p:sldId id="295" r:id="rId46"/>
    <p:sldId id="275" r:id="rId47"/>
    <p:sldId id="299" r:id="rId48"/>
    <p:sldId id="276" r:id="rId49"/>
    <p:sldId id="330" r:id="rId50"/>
    <p:sldId id="318" r:id="rId51"/>
    <p:sldId id="317" r:id="rId52"/>
    <p:sldId id="277" r:id="rId53"/>
    <p:sldId id="331" r:id="rId54"/>
    <p:sldId id="319" r:id="rId55"/>
    <p:sldId id="320" r:id="rId56"/>
    <p:sldId id="332" r:id="rId57"/>
    <p:sldId id="321" r:id="rId58"/>
    <p:sldId id="322" r:id="rId59"/>
    <p:sldId id="278" r:id="rId60"/>
    <p:sldId id="324" r:id="rId61"/>
    <p:sldId id="333" r:id="rId62"/>
    <p:sldId id="325" r:id="rId63"/>
    <p:sldId id="323" r:id="rId64"/>
    <p:sldId id="30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703649-0088-E598-054D-AA8BD6ED443E}" name="Perry, Kristen H." initials="" userId="S::khperr2@uky.edu::1d4e364e-467f-4eeb-8d4a-be4c05a8c9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CC2BC9-F606-6541-8A90-0E0F0CA8ACBD}" v="2419" dt="2024-01-07T21:38:53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6"/>
    <p:restoredTop sz="90382"/>
  </p:normalViewPr>
  <p:slideViewPr>
    <p:cSldViewPr snapToGrid="0" snapToObjects="1">
      <p:cViewPr varScale="1">
        <p:scale>
          <a:sx n="93" d="100"/>
          <a:sy n="93" d="100"/>
        </p:scale>
        <p:origin x="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B1FF6-A30A-DA43-974E-1A3E3FD9A1BD}" type="doc">
      <dgm:prSet loTypeId="urn:microsoft.com/office/officeart/2005/8/layout/hierarchy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F42C7E3-AAA1-B941-9BB9-F83659EA0BBF}">
      <dgm:prSet/>
      <dgm:spPr/>
      <dgm:t>
        <a:bodyPr/>
        <a:lstStyle/>
        <a:p>
          <a:r>
            <a:rPr lang="en-US" b="0" i="0" baseline="0" dirty="0"/>
            <a:t>The Domain</a:t>
          </a:r>
          <a:endParaRPr lang="en-US" dirty="0"/>
        </a:p>
      </dgm:t>
    </dgm:pt>
    <dgm:pt modelId="{8F9C0543-85EF-DF48-A168-A0A0500A3A49}" type="parTrans" cxnId="{E17D1E1D-77D6-0042-9198-E7DEC02613FE}">
      <dgm:prSet/>
      <dgm:spPr/>
      <dgm:t>
        <a:bodyPr/>
        <a:lstStyle/>
        <a:p>
          <a:endParaRPr lang="en-US"/>
        </a:p>
      </dgm:t>
    </dgm:pt>
    <dgm:pt modelId="{5D5D8D51-0E51-B746-AB97-BB289E46FD58}" type="sibTrans" cxnId="{E17D1E1D-77D6-0042-9198-E7DEC02613FE}">
      <dgm:prSet/>
      <dgm:spPr/>
      <dgm:t>
        <a:bodyPr/>
        <a:lstStyle/>
        <a:p>
          <a:endParaRPr lang="en-US"/>
        </a:p>
      </dgm:t>
    </dgm:pt>
    <dgm:pt modelId="{085EFD96-A66E-A542-B105-3F703A495C25}">
      <dgm:prSet/>
      <dgm:spPr/>
      <dgm:t>
        <a:bodyPr/>
        <a:lstStyle/>
        <a:p>
          <a:r>
            <a:rPr lang="en-US" b="0" i="0"/>
            <a:t>The COP has an identity defined by a shared domain of interest</a:t>
          </a:r>
          <a:endParaRPr lang="en-US"/>
        </a:p>
      </dgm:t>
    </dgm:pt>
    <dgm:pt modelId="{652CFB11-11BA-9849-8B8F-C0CD8F398639}" type="parTrans" cxnId="{CD2962BE-9D8D-7D47-B936-DB2852CA447A}">
      <dgm:prSet/>
      <dgm:spPr/>
      <dgm:t>
        <a:bodyPr/>
        <a:lstStyle/>
        <a:p>
          <a:endParaRPr lang="en-US"/>
        </a:p>
      </dgm:t>
    </dgm:pt>
    <dgm:pt modelId="{C4EAC751-BC12-2F42-BB4F-A0912FCFF91E}" type="sibTrans" cxnId="{CD2962BE-9D8D-7D47-B936-DB2852CA447A}">
      <dgm:prSet/>
      <dgm:spPr/>
      <dgm:t>
        <a:bodyPr/>
        <a:lstStyle/>
        <a:p>
          <a:endParaRPr lang="en-US"/>
        </a:p>
      </dgm:t>
    </dgm:pt>
    <dgm:pt modelId="{93DB0BCC-F929-E94E-964D-7CB8582512BA}">
      <dgm:prSet/>
      <dgm:spPr/>
      <dgm:t>
        <a:bodyPr/>
        <a:lstStyle/>
        <a:p>
          <a:r>
            <a:rPr lang="en-US" b="0" i="0" baseline="0" dirty="0"/>
            <a:t>The Community</a:t>
          </a:r>
          <a:endParaRPr lang="en-US" dirty="0"/>
        </a:p>
      </dgm:t>
    </dgm:pt>
    <dgm:pt modelId="{44683CCB-525E-4448-BA80-D754496E57EB}" type="parTrans" cxnId="{0AAD9F43-3335-7743-84E5-074AF8A1393D}">
      <dgm:prSet/>
      <dgm:spPr/>
      <dgm:t>
        <a:bodyPr/>
        <a:lstStyle/>
        <a:p>
          <a:endParaRPr lang="en-US"/>
        </a:p>
      </dgm:t>
    </dgm:pt>
    <dgm:pt modelId="{F1976FEB-4077-3645-8EBD-79AF16E19720}" type="sibTrans" cxnId="{0AAD9F43-3335-7743-84E5-074AF8A1393D}">
      <dgm:prSet/>
      <dgm:spPr/>
      <dgm:t>
        <a:bodyPr/>
        <a:lstStyle/>
        <a:p>
          <a:endParaRPr lang="en-US"/>
        </a:p>
      </dgm:t>
    </dgm:pt>
    <dgm:pt modelId="{2AA7A2EC-3878-AF40-94CD-355CEB1EC2E6}">
      <dgm:prSet/>
      <dgm:spPr/>
      <dgm:t>
        <a:bodyPr/>
        <a:lstStyle/>
        <a:p>
          <a:r>
            <a:rPr lang="en-US" b="0" i="0" dirty="0"/>
            <a:t>Members interact and engage in joint activities and discussions, help each other, share information, and build relationships</a:t>
          </a:r>
          <a:endParaRPr lang="en-US" dirty="0"/>
        </a:p>
      </dgm:t>
    </dgm:pt>
    <dgm:pt modelId="{4218A2E3-06A2-324F-B6C0-4C967F915765}" type="parTrans" cxnId="{177ADFD7-36E9-C040-92CE-8C6BDA0A64AB}">
      <dgm:prSet/>
      <dgm:spPr/>
      <dgm:t>
        <a:bodyPr/>
        <a:lstStyle/>
        <a:p>
          <a:endParaRPr lang="en-US"/>
        </a:p>
      </dgm:t>
    </dgm:pt>
    <dgm:pt modelId="{22E4AFA1-E924-124E-99EB-2E5462FAAC0D}" type="sibTrans" cxnId="{177ADFD7-36E9-C040-92CE-8C6BDA0A64AB}">
      <dgm:prSet/>
      <dgm:spPr/>
      <dgm:t>
        <a:bodyPr/>
        <a:lstStyle/>
        <a:p>
          <a:endParaRPr lang="en-US"/>
        </a:p>
      </dgm:t>
    </dgm:pt>
    <dgm:pt modelId="{B3BA7289-EB01-EE41-BDA4-9A7F90B3AC6D}">
      <dgm:prSet/>
      <dgm:spPr/>
      <dgm:t>
        <a:bodyPr/>
        <a:lstStyle/>
        <a:p>
          <a:r>
            <a:rPr lang="en-US" b="0" i="0" baseline="0"/>
            <a:t>The Practice</a:t>
          </a:r>
          <a:endParaRPr lang="en-US"/>
        </a:p>
      </dgm:t>
    </dgm:pt>
    <dgm:pt modelId="{EF2766AF-79E5-E441-8869-3CB943CAA8D7}" type="parTrans" cxnId="{7FBBE1F9-A424-F34E-8108-B91AA6A064A6}">
      <dgm:prSet/>
      <dgm:spPr/>
      <dgm:t>
        <a:bodyPr/>
        <a:lstStyle/>
        <a:p>
          <a:endParaRPr lang="en-US"/>
        </a:p>
      </dgm:t>
    </dgm:pt>
    <dgm:pt modelId="{7D891F29-FF58-5541-B961-78951B5B4C1F}" type="sibTrans" cxnId="{7FBBE1F9-A424-F34E-8108-B91AA6A064A6}">
      <dgm:prSet/>
      <dgm:spPr/>
      <dgm:t>
        <a:bodyPr/>
        <a:lstStyle/>
        <a:p>
          <a:endParaRPr lang="en-US"/>
        </a:p>
      </dgm:t>
    </dgm:pt>
    <dgm:pt modelId="{83FD9499-AE21-D14B-A42D-D9F32D9F1E2E}">
      <dgm:prSet/>
      <dgm:spPr/>
      <dgm:t>
        <a:bodyPr/>
        <a:lstStyle/>
        <a:p>
          <a:r>
            <a:rPr lang="en-US" b="0" i="0" dirty="0"/>
            <a:t>Members are practitioners in a common area who develop a shared repertoire of resources</a:t>
          </a:r>
          <a:endParaRPr lang="en-US" dirty="0"/>
        </a:p>
      </dgm:t>
    </dgm:pt>
    <dgm:pt modelId="{2CA5E9D5-CC87-234A-894C-F5AE3F005DDF}" type="parTrans" cxnId="{97D59A5A-74EE-734E-88B9-05B5FE7E72BD}">
      <dgm:prSet/>
      <dgm:spPr/>
      <dgm:t>
        <a:bodyPr/>
        <a:lstStyle/>
        <a:p>
          <a:endParaRPr lang="en-US"/>
        </a:p>
      </dgm:t>
    </dgm:pt>
    <dgm:pt modelId="{D8E49F27-4251-7B4F-A721-23DE3E55A71D}" type="sibTrans" cxnId="{97D59A5A-74EE-734E-88B9-05B5FE7E72BD}">
      <dgm:prSet/>
      <dgm:spPr/>
      <dgm:t>
        <a:bodyPr/>
        <a:lstStyle/>
        <a:p>
          <a:endParaRPr lang="en-US"/>
        </a:p>
      </dgm:t>
    </dgm:pt>
    <dgm:pt modelId="{15FCE2FD-F5F7-E44C-829B-B96371D98545}" type="pres">
      <dgm:prSet presAssocID="{EC7B1FF6-A30A-DA43-974E-1A3E3FD9A1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D9C473-E4C0-C24F-B885-D5EAD3493F9F}" type="pres">
      <dgm:prSet presAssocID="{6F42C7E3-AAA1-B941-9BB9-F83659EA0BBF}" presName="root" presStyleCnt="0"/>
      <dgm:spPr/>
    </dgm:pt>
    <dgm:pt modelId="{5A2B2ECF-2A11-F140-80CA-EBCD3609EC30}" type="pres">
      <dgm:prSet presAssocID="{6F42C7E3-AAA1-B941-9BB9-F83659EA0BBF}" presName="rootComposite" presStyleCnt="0"/>
      <dgm:spPr/>
    </dgm:pt>
    <dgm:pt modelId="{86261582-8106-1043-8D85-9B7F4F28830D}" type="pres">
      <dgm:prSet presAssocID="{6F42C7E3-AAA1-B941-9BB9-F83659EA0BBF}" presName="rootText" presStyleLbl="node1" presStyleIdx="0" presStyleCnt="3"/>
      <dgm:spPr/>
    </dgm:pt>
    <dgm:pt modelId="{81AF697C-CD6F-B745-9C96-8326AFF0C116}" type="pres">
      <dgm:prSet presAssocID="{6F42C7E3-AAA1-B941-9BB9-F83659EA0BBF}" presName="rootConnector" presStyleLbl="node1" presStyleIdx="0" presStyleCnt="3"/>
      <dgm:spPr/>
    </dgm:pt>
    <dgm:pt modelId="{5B37E72B-4A87-0E4D-86ED-F56707FEBB2D}" type="pres">
      <dgm:prSet presAssocID="{6F42C7E3-AAA1-B941-9BB9-F83659EA0BBF}" presName="childShape" presStyleCnt="0"/>
      <dgm:spPr/>
    </dgm:pt>
    <dgm:pt modelId="{30C65F08-741B-0D43-B8C9-CAACC5DE04EA}" type="pres">
      <dgm:prSet presAssocID="{652CFB11-11BA-9849-8B8F-C0CD8F398639}" presName="Name13" presStyleLbl="parChTrans1D2" presStyleIdx="0" presStyleCnt="3"/>
      <dgm:spPr/>
    </dgm:pt>
    <dgm:pt modelId="{063EAC09-8904-C14C-9F42-AC664BF2CD60}" type="pres">
      <dgm:prSet presAssocID="{085EFD96-A66E-A542-B105-3F703A495C25}" presName="childText" presStyleLbl="bgAcc1" presStyleIdx="0" presStyleCnt="3">
        <dgm:presLayoutVars>
          <dgm:bulletEnabled val="1"/>
        </dgm:presLayoutVars>
      </dgm:prSet>
      <dgm:spPr/>
    </dgm:pt>
    <dgm:pt modelId="{96AC223F-D38F-1D4E-978A-E11C7714960A}" type="pres">
      <dgm:prSet presAssocID="{93DB0BCC-F929-E94E-964D-7CB8582512BA}" presName="root" presStyleCnt="0"/>
      <dgm:spPr/>
    </dgm:pt>
    <dgm:pt modelId="{53AF9154-1709-2D46-A3DF-4961A7DCCC53}" type="pres">
      <dgm:prSet presAssocID="{93DB0BCC-F929-E94E-964D-7CB8582512BA}" presName="rootComposite" presStyleCnt="0"/>
      <dgm:spPr/>
    </dgm:pt>
    <dgm:pt modelId="{4DE8AC78-62E5-9943-9B32-292A8CB8BD1A}" type="pres">
      <dgm:prSet presAssocID="{93DB0BCC-F929-E94E-964D-7CB8582512BA}" presName="rootText" presStyleLbl="node1" presStyleIdx="1" presStyleCnt="3"/>
      <dgm:spPr/>
    </dgm:pt>
    <dgm:pt modelId="{E35DB882-17D9-2C48-ACA2-5A823364599C}" type="pres">
      <dgm:prSet presAssocID="{93DB0BCC-F929-E94E-964D-7CB8582512BA}" presName="rootConnector" presStyleLbl="node1" presStyleIdx="1" presStyleCnt="3"/>
      <dgm:spPr/>
    </dgm:pt>
    <dgm:pt modelId="{93DA65E0-B542-2145-A18F-E2F548E6695D}" type="pres">
      <dgm:prSet presAssocID="{93DB0BCC-F929-E94E-964D-7CB8582512BA}" presName="childShape" presStyleCnt="0"/>
      <dgm:spPr/>
    </dgm:pt>
    <dgm:pt modelId="{E1379475-E6BC-1D43-A4DF-657702B6E37F}" type="pres">
      <dgm:prSet presAssocID="{4218A2E3-06A2-324F-B6C0-4C967F915765}" presName="Name13" presStyleLbl="parChTrans1D2" presStyleIdx="1" presStyleCnt="3"/>
      <dgm:spPr/>
    </dgm:pt>
    <dgm:pt modelId="{74C744B7-585E-0C4D-9467-8172B5F2842C}" type="pres">
      <dgm:prSet presAssocID="{2AA7A2EC-3878-AF40-94CD-355CEB1EC2E6}" presName="childText" presStyleLbl="bgAcc1" presStyleIdx="1" presStyleCnt="3">
        <dgm:presLayoutVars>
          <dgm:bulletEnabled val="1"/>
        </dgm:presLayoutVars>
      </dgm:prSet>
      <dgm:spPr/>
    </dgm:pt>
    <dgm:pt modelId="{A6CD13AC-456E-984C-8E49-8560798C4CA4}" type="pres">
      <dgm:prSet presAssocID="{B3BA7289-EB01-EE41-BDA4-9A7F90B3AC6D}" presName="root" presStyleCnt="0"/>
      <dgm:spPr/>
    </dgm:pt>
    <dgm:pt modelId="{69F41E8D-9796-D049-BE0D-98B4E71E293C}" type="pres">
      <dgm:prSet presAssocID="{B3BA7289-EB01-EE41-BDA4-9A7F90B3AC6D}" presName="rootComposite" presStyleCnt="0"/>
      <dgm:spPr/>
    </dgm:pt>
    <dgm:pt modelId="{637BBE63-3506-3141-82D5-62D82A79D1EA}" type="pres">
      <dgm:prSet presAssocID="{B3BA7289-EB01-EE41-BDA4-9A7F90B3AC6D}" presName="rootText" presStyleLbl="node1" presStyleIdx="2" presStyleCnt="3"/>
      <dgm:spPr/>
    </dgm:pt>
    <dgm:pt modelId="{07174786-05D0-074D-8CEF-1C770A4BC778}" type="pres">
      <dgm:prSet presAssocID="{B3BA7289-EB01-EE41-BDA4-9A7F90B3AC6D}" presName="rootConnector" presStyleLbl="node1" presStyleIdx="2" presStyleCnt="3"/>
      <dgm:spPr/>
    </dgm:pt>
    <dgm:pt modelId="{D01DBC85-6AE8-9F4C-AE3C-9C294AB48584}" type="pres">
      <dgm:prSet presAssocID="{B3BA7289-EB01-EE41-BDA4-9A7F90B3AC6D}" presName="childShape" presStyleCnt="0"/>
      <dgm:spPr/>
    </dgm:pt>
    <dgm:pt modelId="{BDD7AEBE-A46F-8246-8C9B-B4B9C5844DAB}" type="pres">
      <dgm:prSet presAssocID="{2CA5E9D5-CC87-234A-894C-F5AE3F005DDF}" presName="Name13" presStyleLbl="parChTrans1D2" presStyleIdx="2" presStyleCnt="3"/>
      <dgm:spPr/>
    </dgm:pt>
    <dgm:pt modelId="{B9EE5FB6-98ED-5D49-A19F-42F0556F1A1D}" type="pres">
      <dgm:prSet presAssocID="{83FD9499-AE21-D14B-A42D-D9F32D9F1E2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B71D7602-D5E2-DC46-AAA4-EFF562397D62}" type="presOf" srcId="{93DB0BCC-F929-E94E-964D-7CB8582512BA}" destId="{E35DB882-17D9-2C48-ACA2-5A823364599C}" srcOrd="1" destOrd="0" presId="urn:microsoft.com/office/officeart/2005/8/layout/hierarchy3"/>
    <dgm:cxn modelId="{2CF8630D-A04F-7240-AB88-2EAD376EA32C}" type="presOf" srcId="{2CA5E9D5-CC87-234A-894C-F5AE3F005DDF}" destId="{BDD7AEBE-A46F-8246-8C9B-B4B9C5844DAB}" srcOrd="0" destOrd="0" presId="urn:microsoft.com/office/officeart/2005/8/layout/hierarchy3"/>
    <dgm:cxn modelId="{27A49C17-B4A6-F049-B985-853F6F408493}" type="presOf" srcId="{6F42C7E3-AAA1-B941-9BB9-F83659EA0BBF}" destId="{86261582-8106-1043-8D85-9B7F4F28830D}" srcOrd="0" destOrd="0" presId="urn:microsoft.com/office/officeart/2005/8/layout/hierarchy3"/>
    <dgm:cxn modelId="{E17D1E1D-77D6-0042-9198-E7DEC02613FE}" srcId="{EC7B1FF6-A30A-DA43-974E-1A3E3FD9A1BD}" destId="{6F42C7E3-AAA1-B941-9BB9-F83659EA0BBF}" srcOrd="0" destOrd="0" parTransId="{8F9C0543-85EF-DF48-A168-A0A0500A3A49}" sibTransId="{5D5D8D51-0E51-B746-AB97-BB289E46FD58}"/>
    <dgm:cxn modelId="{03874725-9272-2849-A70A-7C94C8BA7361}" type="presOf" srcId="{4218A2E3-06A2-324F-B6C0-4C967F915765}" destId="{E1379475-E6BC-1D43-A4DF-657702B6E37F}" srcOrd="0" destOrd="0" presId="urn:microsoft.com/office/officeart/2005/8/layout/hierarchy3"/>
    <dgm:cxn modelId="{6E8BB737-BE7F-C24D-A5DB-87371E33EAF7}" type="presOf" srcId="{085EFD96-A66E-A542-B105-3F703A495C25}" destId="{063EAC09-8904-C14C-9F42-AC664BF2CD60}" srcOrd="0" destOrd="0" presId="urn:microsoft.com/office/officeart/2005/8/layout/hierarchy3"/>
    <dgm:cxn modelId="{0AAD9F43-3335-7743-84E5-074AF8A1393D}" srcId="{EC7B1FF6-A30A-DA43-974E-1A3E3FD9A1BD}" destId="{93DB0BCC-F929-E94E-964D-7CB8582512BA}" srcOrd="1" destOrd="0" parTransId="{44683CCB-525E-4448-BA80-D754496E57EB}" sibTransId="{F1976FEB-4077-3645-8EBD-79AF16E19720}"/>
    <dgm:cxn modelId="{F76ED876-275E-334A-B945-FB6BE7342CEB}" type="presOf" srcId="{B3BA7289-EB01-EE41-BDA4-9A7F90B3AC6D}" destId="{07174786-05D0-074D-8CEF-1C770A4BC778}" srcOrd="1" destOrd="0" presId="urn:microsoft.com/office/officeart/2005/8/layout/hierarchy3"/>
    <dgm:cxn modelId="{97D59A5A-74EE-734E-88B9-05B5FE7E72BD}" srcId="{B3BA7289-EB01-EE41-BDA4-9A7F90B3AC6D}" destId="{83FD9499-AE21-D14B-A42D-D9F32D9F1E2E}" srcOrd="0" destOrd="0" parTransId="{2CA5E9D5-CC87-234A-894C-F5AE3F005DDF}" sibTransId="{D8E49F27-4251-7B4F-A721-23DE3E55A71D}"/>
    <dgm:cxn modelId="{53FF2195-D0B9-6C4C-92AB-0F1194CBE155}" type="presOf" srcId="{B3BA7289-EB01-EE41-BDA4-9A7F90B3AC6D}" destId="{637BBE63-3506-3141-82D5-62D82A79D1EA}" srcOrd="0" destOrd="0" presId="urn:microsoft.com/office/officeart/2005/8/layout/hierarchy3"/>
    <dgm:cxn modelId="{DD3ACD96-5CA5-364A-9B8E-B0499CCCEC03}" type="presOf" srcId="{EC7B1FF6-A30A-DA43-974E-1A3E3FD9A1BD}" destId="{15FCE2FD-F5F7-E44C-829B-B96371D98545}" srcOrd="0" destOrd="0" presId="urn:microsoft.com/office/officeart/2005/8/layout/hierarchy3"/>
    <dgm:cxn modelId="{15219AA6-55B9-D842-89BA-483AC8B955A7}" type="presOf" srcId="{93DB0BCC-F929-E94E-964D-7CB8582512BA}" destId="{4DE8AC78-62E5-9943-9B32-292A8CB8BD1A}" srcOrd="0" destOrd="0" presId="urn:microsoft.com/office/officeart/2005/8/layout/hierarchy3"/>
    <dgm:cxn modelId="{4C106DAD-140F-D24F-A3F5-2441E94C8E78}" type="presOf" srcId="{2AA7A2EC-3878-AF40-94CD-355CEB1EC2E6}" destId="{74C744B7-585E-0C4D-9467-8172B5F2842C}" srcOrd="0" destOrd="0" presId="urn:microsoft.com/office/officeart/2005/8/layout/hierarchy3"/>
    <dgm:cxn modelId="{BF29B2BA-1155-1146-BB29-800AFF7DE052}" type="presOf" srcId="{6F42C7E3-AAA1-B941-9BB9-F83659EA0BBF}" destId="{81AF697C-CD6F-B745-9C96-8326AFF0C116}" srcOrd="1" destOrd="0" presId="urn:microsoft.com/office/officeart/2005/8/layout/hierarchy3"/>
    <dgm:cxn modelId="{CD2962BE-9D8D-7D47-B936-DB2852CA447A}" srcId="{6F42C7E3-AAA1-B941-9BB9-F83659EA0BBF}" destId="{085EFD96-A66E-A542-B105-3F703A495C25}" srcOrd="0" destOrd="0" parTransId="{652CFB11-11BA-9849-8B8F-C0CD8F398639}" sibTransId="{C4EAC751-BC12-2F42-BB4F-A0912FCFF91E}"/>
    <dgm:cxn modelId="{6C5A79D7-BDEB-2342-8813-69B134B12902}" type="presOf" srcId="{83FD9499-AE21-D14B-A42D-D9F32D9F1E2E}" destId="{B9EE5FB6-98ED-5D49-A19F-42F0556F1A1D}" srcOrd="0" destOrd="0" presId="urn:microsoft.com/office/officeart/2005/8/layout/hierarchy3"/>
    <dgm:cxn modelId="{177ADFD7-36E9-C040-92CE-8C6BDA0A64AB}" srcId="{93DB0BCC-F929-E94E-964D-7CB8582512BA}" destId="{2AA7A2EC-3878-AF40-94CD-355CEB1EC2E6}" srcOrd="0" destOrd="0" parTransId="{4218A2E3-06A2-324F-B6C0-4C967F915765}" sibTransId="{22E4AFA1-E924-124E-99EB-2E5462FAAC0D}"/>
    <dgm:cxn modelId="{7F7AECD7-6284-A442-884C-7D4D9E8E1F2B}" type="presOf" srcId="{652CFB11-11BA-9849-8B8F-C0CD8F398639}" destId="{30C65F08-741B-0D43-B8C9-CAACC5DE04EA}" srcOrd="0" destOrd="0" presId="urn:microsoft.com/office/officeart/2005/8/layout/hierarchy3"/>
    <dgm:cxn modelId="{7FBBE1F9-A424-F34E-8108-B91AA6A064A6}" srcId="{EC7B1FF6-A30A-DA43-974E-1A3E3FD9A1BD}" destId="{B3BA7289-EB01-EE41-BDA4-9A7F90B3AC6D}" srcOrd="2" destOrd="0" parTransId="{EF2766AF-79E5-E441-8869-3CB943CAA8D7}" sibTransId="{7D891F29-FF58-5541-B961-78951B5B4C1F}"/>
    <dgm:cxn modelId="{850FEE4A-D8D9-2E41-9C37-2C3A81FB0E53}" type="presParOf" srcId="{15FCE2FD-F5F7-E44C-829B-B96371D98545}" destId="{34D9C473-E4C0-C24F-B885-D5EAD3493F9F}" srcOrd="0" destOrd="0" presId="urn:microsoft.com/office/officeart/2005/8/layout/hierarchy3"/>
    <dgm:cxn modelId="{A5826A80-FF88-304B-8CE4-784348CC70B7}" type="presParOf" srcId="{34D9C473-E4C0-C24F-B885-D5EAD3493F9F}" destId="{5A2B2ECF-2A11-F140-80CA-EBCD3609EC30}" srcOrd="0" destOrd="0" presId="urn:microsoft.com/office/officeart/2005/8/layout/hierarchy3"/>
    <dgm:cxn modelId="{29C58E64-BB10-2F47-AB13-78DB17D19B99}" type="presParOf" srcId="{5A2B2ECF-2A11-F140-80CA-EBCD3609EC30}" destId="{86261582-8106-1043-8D85-9B7F4F28830D}" srcOrd="0" destOrd="0" presId="urn:microsoft.com/office/officeart/2005/8/layout/hierarchy3"/>
    <dgm:cxn modelId="{28F913BB-2D48-A248-A8D2-2FC4CC441A6A}" type="presParOf" srcId="{5A2B2ECF-2A11-F140-80CA-EBCD3609EC30}" destId="{81AF697C-CD6F-B745-9C96-8326AFF0C116}" srcOrd="1" destOrd="0" presId="urn:microsoft.com/office/officeart/2005/8/layout/hierarchy3"/>
    <dgm:cxn modelId="{CD92820E-9946-FF4F-9145-F0FA91D58656}" type="presParOf" srcId="{34D9C473-E4C0-C24F-B885-D5EAD3493F9F}" destId="{5B37E72B-4A87-0E4D-86ED-F56707FEBB2D}" srcOrd="1" destOrd="0" presId="urn:microsoft.com/office/officeart/2005/8/layout/hierarchy3"/>
    <dgm:cxn modelId="{5D45799B-2514-BA4C-A07E-E94C1AD1E434}" type="presParOf" srcId="{5B37E72B-4A87-0E4D-86ED-F56707FEBB2D}" destId="{30C65F08-741B-0D43-B8C9-CAACC5DE04EA}" srcOrd="0" destOrd="0" presId="urn:microsoft.com/office/officeart/2005/8/layout/hierarchy3"/>
    <dgm:cxn modelId="{E14B26A7-5BBA-5748-B6EC-0F5B71DAC585}" type="presParOf" srcId="{5B37E72B-4A87-0E4D-86ED-F56707FEBB2D}" destId="{063EAC09-8904-C14C-9F42-AC664BF2CD60}" srcOrd="1" destOrd="0" presId="urn:microsoft.com/office/officeart/2005/8/layout/hierarchy3"/>
    <dgm:cxn modelId="{2AA8AEC9-5254-3D47-B81D-E2AC2C6E5491}" type="presParOf" srcId="{15FCE2FD-F5F7-E44C-829B-B96371D98545}" destId="{96AC223F-D38F-1D4E-978A-E11C7714960A}" srcOrd="1" destOrd="0" presId="urn:microsoft.com/office/officeart/2005/8/layout/hierarchy3"/>
    <dgm:cxn modelId="{5C724109-6242-A749-A45B-AFABB2DC925F}" type="presParOf" srcId="{96AC223F-D38F-1D4E-978A-E11C7714960A}" destId="{53AF9154-1709-2D46-A3DF-4961A7DCCC53}" srcOrd="0" destOrd="0" presId="urn:microsoft.com/office/officeart/2005/8/layout/hierarchy3"/>
    <dgm:cxn modelId="{3E82E2DD-77C6-7444-9113-048E8176AF2E}" type="presParOf" srcId="{53AF9154-1709-2D46-A3DF-4961A7DCCC53}" destId="{4DE8AC78-62E5-9943-9B32-292A8CB8BD1A}" srcOrd="0" destOrd="0" presId="urn:microsoft.com/office/officeart/2005/8/layout/hierarchy3"/>
    <dgm:cxn modelId="{8EDC2DF2-E743-E64C-BB70-C41C7EDBF43E}" type="presParOf" srcId="{53AF9154-1709-2D46-A3DF-4961A7DCCC53}" destId="{E35DB882-17D9-2C48-ACA2-5A823364599C}" srcOrd="1" destOrd="0" presId="urn:microsoft.com/office/officeart/2005/8/layout/hierarchy3"/>
    <dgm:cxn modelId="{E143E47E-FD24-7242-885F-C3FDD79C6AE1}" type="presParOf" srcId="{96AC223F-D38F-1D4E-978A-E11C7714960A}" destId="{93DA65E0-B542-2145-A18F-E2F548E6695D}" srcOrd="1" destOrd="0" presId="urn:microsoft.com/office/officeart/2005/8/layout/hierarchy3"/>
    <dgm:cxn modelId="{47670116-2ED4-2348-B2F0-43BE5BC73E59}" type="presParOf" srcId="{93DA65E0-B542-2145-A18F-E2F548E6695D}" destId="{E1379475-E6BC-1D43-A4DF-657702B6E37F}" srcOrd="0" destOrd="0" presId="urn:microsoft.com/office/officeart/2005/8/layout/hierarchy3"/>
    <dgm:cxn modelId="{8EB8AC97-D6B1-F74A-9304-C79EC080A690}" type="presParOf" srcId="{93DA65E0-B542-2145-A18F-E2F548E6695D}" destId="{74C744B7-585E-0C4D-9467-8172B5F2842C}" srcOrd="1" destOrd="0" presId="urn:microsoft.com/office/officeart/2005/8/layout/hierarchy3"/>
    <dgm:cxn modelId="{018210B6-3A9D-4C46-840B-00D63A3F70D4}" type="presParOf" srcId="{15FCE2FD-F5F7-E44C-829B-B96371D98545}" destId="{A6CD13AC-456E-984C-8E49-8560798C4CA4}" srcOrd="2" destOrd="0" presId="urn:microsoft.com/office/officeart/2005/8/layout/hierarchy3"/>
    <dgm:cxn modelId="{8E2FAF8E-0E0A-9D4E-AC39-5DCE7EA7A12A}" type="presParOf" srcId="{A6CD13AC-456E-984C-8E49-8560798C4CA4}" destId="{69F41E8D-9796-D049-BE0D-98B4E71E293C}" srcOrd="0" destOrd="0" presId="urn:microsoft.com/office/officeart/2005/8/layout/hierarchy3"/>
    <dgm:cxn modelId="{EA11F51D-1AB0-2B4D-BF87-FBBA920708C1}" type="presParOf" srcId="{69F41E8D-9796-D049-BE0D-98B4E71E293C}" destId="{637BBE63-3506-3141-82D5-62D82A79D1EA}" srcOrd="0" destOrd="0" presId="urn:microsoft.com/office/officeart/2005/8/layout/hierarchy3"/>
    <dgm:cxn modelId="{6BFD7B70-1DC4-8B47-BC89-A3C985A511A3}" type="presParOf" srcId="{69F41E8D-9796-D049-BE0D-98B4E71E293C}" destId="{07174786-05D0-074D-8CEF-1C770A4BC778}" srcOrd="1" destOrd="0" presId="urn:microsoft.com/office/officeart/2005/8/layout/hierarchy3"/>
    <dgm:cxn modelId="{51EC1DF0-7DB8-1D48-8B92-1562C3FFD491}" type="presParOf" srcId="{A6CD13AC-456E-984C-8E49-8560798C4CA4}" destId="{D01DBC85-6AE8-9F4C-AE3C-9C294AB48584}" srcOrd="1" destOrd="0" presId="urn:microsoft.com/office/officeart/2005/8/layout/hierarchy3"/>
    <dgm:cxn modelId="{10088C4C-4FD9-834D-8AEB-9D18A989DEE1}" type="presParOf" srcId="{D01DBC85-6AE8-9F4C-AE3C-9C294AB48584}" destId="{BDD7AEBE-A46F-8246-8C9B-B4B9C5844DAB}" srcOrd="0" destOrd="0" presId="urn:microsoft.com/office/officeart/2005/8/layout/hierarchy3"/>
    <dgm:cxn modelId="{62B82DBE-D581-3845-B6F0-6439F961754E}" type="presParOf" srcId="{D01DBC85-6AE8-9F4C-AE3C-9C294AB48584}" destId="{B9EE5FB6-98ED-5D49-A19F-42F0556F1A1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37B96A-D3E5-0F45-A0BF-A3DDAC0438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CC1BD6-E60C-6845-9D27-2E85E93689DC}">
      <dgm:prSet/>
      <dgm:spPr/>
      <dgm:t>
        <a:bodyPr/>
        <a:lstStyle/>
        <a:p>
          <a:r>
            <a:rPr lang="en-US" b="0" i="0" baseline="0"/>
            <a:t>Groups identifying &amp; proposing topics for professional learning</a:t>
          </a:r>
          <a:endParaRPr lang="en-US"/>
        </a:p>
      </dgm:t>
    </dgm:pt>
    <dgm:pt modelId="{3444BED3-09D6-3842-A026-CDB0B29FDF41}" type="parTrans" cxnId="{21158D58-164D-AA49-A0C1-73F80F9684B6}">
      <dgm:prSet/>
      <dgm:spPr/>
      <dgm:t>
        <a:bodyPr/>
        <a:lstStyle/>
        <a:p>
          <a:endParaRPr lang="en-US"/>
        </a:p>
      </dgm:t>
    </dgm:pt>
    <dgm:pt modelId="{733D010F-8782-C84C-9941-1BF60AE2D771}" type="sibTrans" cxnId="{21158D58-164D-AA49-A0C1-73F80F9684B6}">
      <dgm:prSet/>
      <dgm:spPr/>
      <dgm:t>
        <a:bodyPr/>
        <a:lstStyle/>
        <a:p>
          <a:endParaRPr lang="en-US"/>
        </a:p>
      </dgm:t>
    </dgm:pt>
    <dgm:pt modelId="{029469E2-6DAF-FE4B-8D9C-26D2145B7861}">
      <dgm:prSet/>
      <dgm:spPr/>
      <dgm:t>
        <a:bodyPr/>
        <a:lstStyle/>
        <a:p>
          <a:r>
            <a:rPr lang="en-US" b="0" i="0" baseline="0"/>
            <a:t>Opportunities to:</a:t>
          </a:r>
          <a:endParaRPr lang="en-US"/>
        </a:p>
      </dgm:t>
    </dgm:pt>
    <dgm:pt modelId="{F2F2115E-E78A-A443-87FB-1A5FF5ABC668}" type="parTrans" cxnId="{1C836FC4-8CCF-BE47-A784-3F8996F8CE7F}">
      <dgm:prSet/>
      <dgm:spPr/>
      <dgm:t>
        <a:bodyPr/>
        <a:lstStyle/>
        <a:p>
          <a:endParaRPr lang="en-US"/>
        </a:p>
      </dgm:t>
    </dgm:pt>
    <dgm:pt modelId="{61863E1A-9929-B24F-9FE6-05D61C81FF99}" type="sibTrans" cxnId="{1C836FC4-8CCF-BE47-A784-3F8996F8CE7F}">
      <dgm:prSet/>
      <dgm:spPr/>
      <dgm:t>
        <a:bodyPr/>
        <a:lstStyle/>
        <a:p>
          <a:endParaRPr lang="en-US"/>
        </a:p>
      </dgm:t>
    </dgm:pt>
    <dgm:pt modelId="{5C6DFE4A-5342-C748-8C41-6C6F7357D442}">
      <dgm:prSet/>
      <dgm:spPr/>
      <dgm:t>
        <a:bodyPr/>
        <a:lstStyle/>
        <a:p>
          <a:r>
            <a:rPr lang="en-US" b="0" i="0"/>
            <a:t>Connect with others engaged/interested in similar work</a:t>
          </a:r>
          <a:endParaRPr lang="en-US"/>
        </a:p>
      </dgm:t>
    </dgm:pt>
    <dgm:pt modelId="{F0C15A1D-C6B1-AC4C-B8E7-842F39F0A8AF}" type="parTrans" cxnId="{6BE49B4C-0EB2-1741-973E-7251B793DD63}">
      <dgm:prSet/>
      <dgm:spPr/>
      <dgm:t>
        <a:bodyPr/>
        <a:lstStyle/>
        <a:p>
          <a:endParaRPr lang="en-US"/>
        </a:p>
      </dgm:t>
    </dgm:pt>
    <dgm:pt modelId="{FC473E6A-5BB0-0E49-ACE8-3097F56D1E3B}" type="sibTrans" cxnId="{6BE49B4C-0EB2-1741-973E-7251B793DD63}">
      <dgm:prSet/>
      <dgm:spPr/>
      <dgm:t>
        <a:bodyPr/>
        <a:lstStyle/>
        <a:p>
          <a:endParaRPr lang="en-US"/>
        </a:p>
      </dgm:t>
    </dgm:pt>
    <dgm:pt modelId="{1A9779D2-F5A1-1042-9551-99D21F1441FC}">
      <dgm:prSet/>
      <dgm:spPr/>
      <dgm:t>
        <a:bodyPr/>
        <a:lstStyle/>
        <a:p>
          <a:r>
            <a:rPr lang="en-US" b="0" i="0"/>
            <a:t>Discuss and plan for implementation</a:t>
          </a:r>
          <a:endParaRPr lang="en-US"/>
        </a:p>
      </dgm:t>
    </dgm:pt>
    <dgm:pt modelId="{011893D3-B517-8842-9716-2F63B110B749}" type="parTrans" cxnId="{22922D89-6143-AC4D-B81F-C431D56D5A89}">
      <dgm:prSet/>
      <dgm:spPr/>
      <dgm:t>
        <a:bodyPr/>
        <a:lstStyle/>
        <a:p>
          <a:endParaRPr lang="en-US"/>
        </a:p>
      </dgm:t>
    </dgm:pt>
    <dgm:pt modelId="{3273E55D-1BBE-C446-9272-6810F3D08204}" type="sibTrans" cxnId="{22922D89-6143-AC4D-B81F-C431D56D5A89}">
      <dgm:prSet/>
      <dgm:spPr/>
      <dgm:t>
        <a:bodyPr/>
        <a:lstStyle/>
        <a:p>
          <a:endParaRPr lang="en-US"/>
        </a:p>
      </dgm:t>
    </dgm:pt>
    <dgm:pt modelId="{E57CE726-2A20-AB4C-8111-B2C8174A7B89}">
      <dgm:prSet/>
      <dgm:spPr/>
      <dgm:t>
        <a:bodyPr/>
        <a:lstStyle/>
        <a:p>
          <a:r>
            <a:rPr lang="en-US" b="0" i="0"/>
            <a:t>Reflect upon implementation, learning/growth, and next steps</a:t>
          </a:r>
          <a:endParaRPr lang="en-US"/>
        </a:p>
      </dgm:t>
    </dgm:pt>
    <dgm:pt modelId="{83B9D5A7-4BD2-D848-9129-92BB27D04E81}" type="parTrans" cxnId="{104B1A3D-AB33-A84C-B2B1-31011DF58688}">
      <dgm:prSet/>
      <dgm:spPr/>
      <dgm:t>
        <a:bodyPr/>
        <a:lstStyle/>
        <a:p>
          <a:endParaRPr lang="en-US"/>
        </a:p>
      </dgm:t>
    </dgm:pt>
    <dgm:pt modelId="{1DBCA65C-87B2-2147-A7C6-CFEF69661424}" type="sibTrans" cxnId="{104B1A3D-AB33-A84C-B2B1-31011DF58688}">
      <dgm:prSet/>
      <dgm:spPr/>
      <dgm:t>
        <a:bodyPr/>
        <a:lstStyle/>
        <a:p>
          <a:endParaRPr lang="en-US"/>
        </a:p>
      </dgm:t>
    </dgm:pt>
    <dgm:pt modelId="{896C8D45-6D6B-5940-89CD-3D837E88E491}">
      <dgm:prSet/>
      <dgm:spPr/>
      <dgm:t>
        <a:bodyPr/>
        <a:lstStyle/>
        <a:p>
          <a:r>
            <a:rPr lang="en-US" b="0" i="0" baseline="0" dirty="0"/>
            <a:t>Platform for identifying topics and sharing resources</a:t>
          </a:r>
          <a:endParaRPr lang="en-US" dirty="0"/>
        </a:p>
      </dgm:t>
    </dgm:pt>
    <dgm:pt modelId="{172926E6-E622-D14D-8721-37695BB6B82C}" type="parTrans" cxnId="{BEBA7C8E-D4D0-8D40-94CE-19EDABD498A1}">
      <dgm:prSet/>
      <dgm:spPr/>
      <dgm:t>
        <a:bodyPr/>
        <a:lstStyle/>
        <a:p>
          <a:endParaRPr lang="en-US"/>
        </a:p>
      </dgm:t>
    </dgm:pt>
    <dgm:pt modelId="{88B53C51-ACE0-A341-B8AA-D0BD4A9D91F1}" type="sibTrans" cxnId="{BEBA7C8E-D4D0-8D40-94CE-19EDABD498A1}">
      <dgm:prSet/>
      <dgm:spPr/>
      <dgm:t>
        <a:bodyPr/>
        <a:lstStyle/>
        <a:p>
          <a:endParaRPr lang="en-US"/>
        </a:p>
      </dgm:t>
    </dgm:pt>
    <dgm:pt modelId="{FAD8AB5B-0376-CA45-8025-0464E6412131}">
      <dgm:prSet/>
      <dgm:spPr/>
      <dgm:t>
        <a:bodyPr/>
        <a:lstStyle/>
        <a:p>
          <a:r>
            <a:rPr lang="en-US" b="0" i="0" baseline="0" dirty="0"/>
            <a:t>Formal structures for mentoring and coaching</a:t>
          </a:r>
          <a:endParaRPr lang="en-US" dirty="0"/>
        </a:p>
      </dgm:t>
    </dgm:pt>
    <dgm:pt modelId="{B5A02A11-C374-744B-802A-BA9B50C7224A}" type="parTrans" cxnId="{BBC2D218-0E46-D14A-AF7D-6F8B801AD8F8}">
      <dgm:prSet/>
      <dgm:spPr/>
      <dgm:t>
        <a:bodyPr/>
        <a:lstStyle/>
        <a:p>
          <a:endParaRPr lang="en-US"/>
        </a:p>
      </dgm:t>
    </dgm:pt>
    <dgm:pt modelId="{EDD10A49-5EF1-814A-8786-776B90EBA990}" type="sibTrans" cxnId="{BBC2D218-0E46-D14A-AF7D-6F8B801AD8F8}">
      <dgm:prSet/>
      <dgm:spPr/>
      <dgm:t>
        <a:bodyPr/>
        <a:lstStyle/>
        <a:p>
          <a:endParaRPr lang="en-US"/>
        </a:p>
      </dgm:t>
    </dgm:pt>
    <dgm:pt modelId="{438E844B-30C0-CD43-A9F5-DD049E9ABD62}" type="pres">
      <dgm:prSet presAssocID="{6537B96A-D3E5-0F45-A0BF-A3DDAC0438D3}" presName="linear" presStyleCnt="0">
        <dgm:presLayoutVars>
          <dgm:dir/>
          <dgm:animLvl val="lvl"/>
          <dgm:resizeHandles val="exact"/>
        </dgm:presLayoutVars>
      </dgm:prSet>
      <dgm:spPr/>
    </dgm:pt>
    <dgm:pt modelId="{266D0CBD-4691-944D-96C7-4A96FCC735A8}" type="pres">
      <dgm:prSet presAssocID="{B9CC1BD6-E60C-6845-9D27-2E85E93689DC}" presName="parentLin" presStyleCnt="0"/>
      <dgm:spPr/>
    </dgm:pt>
    <dgm:pt modelId="{8447050D-D305-8E49-82DE-DCE3FD17588A}" type="pres">
      <dgm:prSet presAssocID="{B9CC1BD6-E60C-6845-9D27-2E85E93689DC}" presName="parentLeftMargin" presStyleLbl="node1" presStyleIdx="0" presStyleCnt="4"/>
      <dgm:spPr/>
    </dgm:pt>
    <dgm:pt modelId="{18A2F6F7-03C8-0D4A-9FB5-3063F8A54AC0}" type="pres">
      <dgm:prSet presAssocID="{B9CC1BD6-E60C-6845-9D27-2E85E93689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EDDC-B33E-9448-8492-1A3849F18C47}" type="pres">
      <dgm:prSet presAssocID="{B9CC1BD6-E60C-6845-9D27-2E85E93689DC}" presName="negativeSpace" presStyleCnt="0"/>
      <dgm:spPr/>
    </dgm:pt>
    <dgm:pt modelId="{BF7C7018-2482-F24A-B4C3-B095D083B46A}" type="pres">
      <dgm:prSet presAssocID="{B9CC1BD6-E60C-6845-9D27-2E85E93689DC}" presName="childText" presStyleLbl="conFgAcc1" presStyleIdx="0" presStyleCnt="4">
        <dgm:presLayoutVars>
          <dgm:bulletEnabled val="1"/>
        </dgm:presLayoutVars>
      </dgm:prSet>
      <dgm:spPr/>
    </dgm:pt>
    <dgm:pt modelId="{05F7C77D-1A92-DB41-A995-7746113892BE}" type="pres">
      <dgm:prSet presAssocID="{733D010F-8782-C84C-9941-1BF60AE2D771}" presName="spaceBetweenRectangles" presStyleCnt="0"/>
      <dgm:spPr/>
    </dgm:pt>
    <dgm:pt modelId="{71E0499A-B78D-3C4F-8682-339CC6A2D6E1}" type="pres">
      <dgm:prSet presAssocID="{029469E2-6DAF-FE4B-8D9C-26D2145B7861}" presName="parentLin" presStyleCnt="0"/>
      <dgm:spPr/>
    </dgm:pt>
    <dgm:pt modelId="{92F388AE-9A05-A740-B685-8EE1FA40CD27}" type="pres">
      <dgm:prSet presAssocID="{029469E2-6DAF-FE4B-8D9C-26D2145B7861}" presName="parentLeftMargin" presStyleLbl="node1" presStyleIdx="0" presStyleCnt="4"/>
      <dgm:spPr/>
    </dgm:pt>
    <dgm:pt modelId="{F4062DFB-439C-DC47-B513-7C5F12280956}" type="pres">
      <dgm:prSet presAssocID="{029469E2-6DAF-FE4B-8D9C-26D2145B7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4E2BE-B221-8A44-86C9-82084B9762D1}" type="pres">
      <dgm:prSet presAssocID="{029469E2-6DAF-FE4B-8D9C-26D2145B7861}" presName="negativeSpace" presStyleCnt="0"/>
      <dgm:spPr/>
    </dgm:pt>
    <dgm:pt modelId="{D167B5C0-4DAB-0B45-B6AA-7FE4C06A7F2B}" type="pres">
      <dgm:prSet presAssocID="{029469E2-6DAF-FE4B-8D9C-26D2145B7861}" presName="childText" presStyleLbl="conFgAcc1" presStyleIdx="1" presStyleCnt="4">
        <dgm:presLayoutVars>
          <dgm:bulletEnabled val="1"/>
        </dgm:presLayoutVars>
      </dgm:prSet>
      <dgm:spPr/>
    </dgm:pt>
    <dgm:pt modelId="{8B7A904B-EC95-6247-9883-2C2B58AFACFE}" type="pres">
      <dgm:prSet presAssocID="{61863E1A-9929-B24F-9FE6-05D61C81FF99}" presName="spaceBetweenRectangles" presStyleCnt="0"/>
      <dgm:spPr/>
    </dgm:pt>
    <dgm:pt modelId="{F8627774-41D4-6A47-9350-A70EDA8463D9}" type="pres">
      <dgm:prSet presAssocID="{896C8D45-6D6B-5940-89CD-3D837E88E491}" presName="parentLin" presStyleCnt="0"/>
      <dgm:spPr/>
    </dgm:pt>
    <dgm:pt modelId="{BE422D87-98A6-4843-AD3E-A385B0A0048C}" type="pres">
      <dgm:prSet presAssocID="{896C8D45-6D6B-5940-89CD-3D837E88E491}" presName="parentLeftMargin" presStyleLbl="node1" presStyleIdx="1" presStyleCnt="4"/>
      <dgm:spPr/>
    </dgm:pt>
    <dgm:pt modelId="{C3CA364A-12FC-654F-9D45-07F44320734F}" type="pres">
      <dgm:prSet presAssocID="{896C8D45-6D6B-5940-89CD-3D837E88E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20F0369-B6C9-DD47-B61C-6A28A77FEAE7}" type="pres">
      <dgm:prSet presAssocID="{896C8D45-6D6B-5940-89CD-3D837E88E491}" presName="negativeSpace" presStyleCnt="0"/>
      <dgm:spPr/>
    </dgm:pt>
    <dgm:pt modelId="{48FBCC47-5939-454E-A0E6-5B2F7B7D029C}" type="pres">
      <dgm:prSet presAssocID="{896C8D45-6D6B-5940-89CD-3D837E88E491}" presName="childText" presStyleLbl="conFgAcc1" presStyleIdx="2" presStyleCnt="4">
        <dgm:presLayoutVars>
          <dgm:bulletEnabled val="1"/>
        </dgm:presLayoutVars>
      </dgm:prSet>
      <dgm:spPr/>
    </dgm:pt>
    <dgm:pt modelId="{71AD3990-D628-AE45-8F21-3D8F8BB886FA}" type="pres">
      <dgm:prSet presAssocID="{88B53C51-ACE0-A341-B8AA-D0BD4A9D91F1}" presName="spaceBetweenRectangles" presStyleCnt="0"/>
      <dgm:spPr/>
    </dgm:pt>
    <dgm:pt modelId="{C494D408-CA97-9B4A-B8AC-9131BAB18F1F}" type="pres">
      <dgm:prSet presAssocID="{FAD8AB5B-0376-CA45-8025-0464E6412131}" presName="parentLin" presStyleCnt="0"/>
      <dgm:spPr/>
    </dgm:pt>
    <dgm:pt modelId="{A7184385-736F-5B43-AFD5-389206FF68F4}" type="pres">
      <dgm:prSet presAssocID="{FAD8AB5B-0376-CA45-8025-0464E6412131}" presName="parentLeftMargin" presStyleLbl="node1" presStyleIdx="2" presStyleCnt="4"/>
      <dgm:spPr/>
    </dgm:pt>
    <dgm:pt modelId="{88E2B809-2DB7-FC43-9F6F-324119069229}" type="pres">
      <dgm:prSet presAssocID="{FAD8AB5B-0376-CA45-8025-0464E64121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780A0D-F1FA-224E-AC20-1CDBFADE25E4}" type="pres">
      <dgm:prSet presAssocID="{FAD8AB5B-0376-CA45-8025-0464E6412131}" presName="negativeSpace" presStyleCnt="0"/>
      <dgm:spPr/>
    </dgm:pt>
    <dgm:pt modelId="{F740FCCC-0B14-3E48-9D61-9D6AACDE8232}" type="pres">
      <dgm:prSet presAssocID="{FAD8AB5B-0376-CA45-8025-0464E641213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F22E01-73C6-014E-A658-FDD56F2E75C9}" type="presOf" srcId="{B9CC1BD6-E60C-6845-9D27-2E85E93689DC}" destId="{8447050D-D305-8E49-82DE-DCE3FD17588A}" srcOrd="0" destOrd="0" presId="urn:microsoft.com/office/officeart/2005/8/layout/list1"/>
    <dgm:cxn modelId="{BBC2D218-0E46-D14A-AF7D-6F8B801AD8F8}" srcId="{6537B96A-D3E5-0F45-A0BF-A3DDAC0438D3}" destId="{FAD8AB5B-0376-CA45-8025-0464E6412131}" srcOrd="3" destOrd="0" parTransId="{B5A02A11-C374-744B-802A-BA9B50C7224A}" sibTransId="{EDD10A49-5EF1-814A-8786-776B90EBA990}"/>
    <dgm:cxn modelId="{D7CB4E19-DF2F-2847-BE96-6AA9F3D6B79E}" type="presOf" srcId="{1A9779D2-F5A1-1042-9551-99D21F1441FC}" destId="{D167B5C0-4DAB-0B45-B6AA-7FE4C06A7F2B}" srcOrd="0" destOrd="1" presId="urn:microsoft.com/office/officeart/2005/8/layout/list1"/>
    <dgm:cxn modelId="{AFCA202C-7825-864A-8CC4-EBD6AA514642}" type="presOf" srcId="{029469E2-6DAF-FE4B-8D9C-26D2145B7861}" destId="{92F388AE-9A05-A740-B685-8EE1FA40CD27}" srcOrd="0" destOrd="0" presId="urn:microsoft.com/office/officeart/2005/8/layout/list1"/>
    <dgm:cxn modelId="{104B1A3D-AB33-A84C-B2B1-31011DF58688}" srcId="{029469E2-6DAF-FE4B-8D9C-26D2145B7861}" destId="{E57CE726-2A20-AB4C-8111-B2C8174A7B89}" srcOrd="2" destOrd="0" parTransId="{83B9D5A7-4BD2-D848-9129-92BB27D04E81}" sibTransId="{1DBCA65C-87B2-2147-A7C6-CFEF69661424}"/>
    <dgm:cxn modelId="{9B87A03F-E8AE-B246-8942-DB787B0FFCD2}" type="presOf" srcId="{E57CE726-2A20-AB4C-8111-B2C8174A7B89}" destId="{D167B5C0-4DAB-0B45-B6AA-7FE4C06A7F2B}" srcOrd="0" destOrd="2" presId="urn:microsoft.com/office/officeart/2005/8/layout/list1"/>
    <dgm:cxn modelId="{98E37E48-374A-614C-AAA6-B898815BD185}" type="presOf" srcId="{FAD8AB5B-0376-CA45-8025-0464E6412131}" destId="{88E2B809-2DB7-FC43-9F6F-324119069229}" srcOrd="1" destOrd="0" presId="urn:microsoft.com/office/officeart/2005/8/layout/list1"/>
    <dgm:cxn modelId="{893C614C-1484-7C4E-B32E-FC4062133C34}" type="presOf" srcId="{896C8D45-6D6B-5940-89CD-3D837E88E491}" destId="{BE422D87-98A6-4843-AD3E-A385B0A0048C}" srcOrd="0" destOrd="0" presId="urn:microsoft.com/office/officeart/2005/8/layout/list1"/>
    <dgm:cxn modelId="{6BE49B4C-0EB2-1741-973E-7251B793DD63}" srcId="{029469E2-6DAF-FE4B-8D9C-26D2145B7861}" destId="{5C6DFE4A-5342-C748-8C41-6C6F7357D442}" srcOrd="0" destOrd="0" parTransId="{F0C15A1D-C6B1-AC4C-B8E7-842F39F0A8AF}" sibTransId="{FC473E6A-5BB0-0E49-ACE8-3097F56D1E3B}"/>
    <dgm:cxn modelId="{21158D58-164D-AA49-A0C1-73F80F9684B6}" srcId="{6537B96A-D3E5-0F45-A0BF-A3DDAC0438D3}" destId="{B9CC1BD6-E60C-6845-9D27-2E85E93689DC}" srcOrd="0" destOrd="0" parTransId="{3444BED3-09D6-3842-A026-CDB0B29FDF41}" sibTransId="{733D010F-8782-C84C-9941-1BF60AE2D771}"/>
    <dgm:cxn modelId="{22922D89-6143-AC4D-B81F-C431D56D5A89}" srcId="{029469E2-6DAF-FE4B-8D9C-26D2145B7861}" destId="{1A9779D2-F5A1-1042-9551-99D21F1441FC}" srcOrd="1" destOrd="0" parTransId="{011893D3-B517-8842-9716-2F63B110B749}" sibTransId="{3273E55D-1BBE-C446-9272-6810F3D08204}"/>
    <dgm:cxn modelId="{0E16A78B-D1BC-CA4F-B7B2-FC6C6A11910F}" type="presOf" srcId="{FAD8AB5B-0376-CA45-8025-0464E6412131}" destId="{A7184385-736F-5B43-AFD5-389206FF68F4}" srcOrd="0" destOrd="0" presId="urn:microsoft.com/office/officeart/2005/8/layout/list1"/>
    <dgm:cxn modelId="{BEBA7C8E-D4D0-8D40-94CE-19EDABD498A1}" srcId="{6537B96A-D3E5-0F45-A0BF-A3DDAC0438D3}" destId="{896C8D45-6D6B-5940-89CD-3D837E88E491}" srcOrd="2" destOrd="0" parTransId="{172926E6-E622-D14D-8721-37695BB6B82C}" sibTransId="{88B53C51-ACE0-A341-B8AA-D0BD4A9D91F1}"/>
    <dgm:cxn modelId="{78EA7EBB-341E-9642-8711-E0EFE6994D55}" type="presOf" srcId="{029469E2-6DAF-FE4B-8D9C-26D2145B7861}" destId="{F4062DFB-439C-DC47-B513-7C5F12280956}" srcOrd="1" destOrd="0" presId="urn:microsoft.com/office/officeart/2005/8/layout/list1"/>
    <dgm:cxn modelId="{570F5CC0-40A2-F041-8AC4-913F6DEDA0C0}" type="presOf" srcId="{6537B96A-D3E5-0F45-A0BF-A3DDAC0438D3}" destId="{438E844B-30C0-CD43-A9F5-DD049E9ABD62}" srcOrd="0" destOrd="0" presId="urn:microsoft.com/office/officeart/2005/8/layout/list1"/>
    <dgm:cxn modelId="{1C836FC4-8CCF-BE47-A784-3F8996F8CE7F}" srcId="{6537B96A-D3E5-0F45-A0BF-A3DDAC0438D3}" destId="{029469E2-6DAF-FE4B-8D9C-26D2145B7861}" srcOrd="1" destOrd="0" parTransId="{F2F2115E-E78A-A443-87FB-1A5FF5ABC668}" sibTransId="{61863E1A-9929-B24F-9FE6-05D61C81FF99}"/>
    <dgm:cxn modelId="{EB3E63C7-A3D5-2546-8DB3-83BEBF303BF5}" type="presOf" srcId="{B9CC1BD6-E60C-6845-9D27-2E85E93689DC}" destId="{18A2F6F7-03C8-0D4A-9FB5-3063F8A54AC0}" srcOrd="1" destOrd="0" presId="urn:microsoft.com/office/officeart/2005/8/layout/list1"/>
    <dgm:cxn modelId="{B40016CA-BE4C-1E4D-82A7-21ECACB23823}" type="presOf" srcId="{5C6DFE4A-5342-C748-8C41-6C6F7357D442}" destId="{D167B5C0-4DAB-0B45-B6AA-7FE4C06A7F2B}" srcOrd="0" destOrd="0" presId="urn:microsoft.com/office/officeart/2005/8/layout/list1"/>
    <dgm:cxn modelId="{074E07EF-09B1-EF47-88FF-FC8885C4C83B}" type="presOf" srcId="{896C8D45-6D6B-5940-89CD-3D837E88E491}" destId="{C3CA364A-12FC-654F-9D45-07F44320734F}" srcOrd="1" destOrd="0" presId="urn:microsoft.com/office/officeart/2005/8/layout/list1"/>
    <dgm:cxn modelId="{E69822CC-FA00-AC4D-8853-CEE3488F8F7A}" type="presParOf" srcId="{438E844B-30C0-CD43-A9F5-DD049E9ABD62}" destId="{266D0CBD-4691-944D-96C7-4A96FCC735A8}" srcOrd="0" destOrd="0" presId="urn:microsoft.com/office/officeart/2005/8/layout/list1"/>
    <dgm:cxn modelId="{5AA8C4DA-9ED7-D447-B36A-DFF219E5890D}" type="presParOf" srcId="{266D0CBD-4691-944D-96C7-4A96FCC735A8}" destId="{8447050D-D305-8E49-82DE-DCE3FD17588A}" srcOrd="0" destOrd="0" presId="urn:microsoft.com/office/officeart/2005/8/layout/list1"/>
    <dgm:cxn modelId="{8FF882B6-7C2A-CD44-A75B-218A57D3C73A}" type="presParOf" srcId="{266D0CBD-4691-944D-96C7-4A96FCC735A8}" destId="{18A2F6F7-03C8-0D4A-9FB5-3063F8A54AC0}" srcOrd="1" destOrd="0" presId="urn:microsoft.com/office/officeart/2005/8/layout/list1"/>
    <dgm:cxn modelId="{39BCB766-F12C-1741-AC69-DB9A1FEB4EDD}" type="presParOf" srcId="{438E844B-30C0-CD43-A9F5-DD049E9ABD62}" destId="{E572EDDC-B33E-9448-8492-1A3849F18C47}" srcOrd="1" destOrd="0" presId="urn:microsoft.com/office/officeart/2005/8/layout/list1"/>
    <dgm:cxn modelId="{753C91CC-F70E-B34E-9722-B09B1C550920}" type="presParOf" srcId="{438E844B-30C0-CD43-A9F5-DD049E9ABD62}" destId="{BF7C7018-2482-F24A-B4C3-B095D083B46A}" srcOrd="2" destOrd="0" presId="urn:microsoft.com/office/officeart/2005/8/layout/list1"/>
    <dgm:cxn modelId="{BA86FA59-ADC3-5A44-BFD8-7FD919288414}" type="presParOf" srcId="{438E844B-30C0-CD43-A9F5-DD049E9ABD62}" destId="{05F7C77D-1A92-DB41-A995-7746113892BE}" srcOrd="3" destOrd="0" presId="urn:microsoft.com/office/officeart/2005/8/layout/list1"/>
    <dgm:cxn modelId="{E9B241A0-E839-1446-A2AB-DBD5FFCED544}" type="presParOf" srcId="{438E844B-30C0-CD43-A9F5-DD049E9ABD62}" destId="{71E0499A-B78D-3C4F-8682-339CC6A2D6E1}" srcOrd="4" destOrd="0" presId="urn:microsoft.com/office/officeart/2005/8/layout/list1"/>
    <dgm:cxn modelId="{B5042FC3-7009-F84A-8AB6-35CF58298124}" type="presParOf" srcId="{71E0499A-B78D-3C4F-8682-339CC6A2D6E1}" destId="{92F388AE-9A05-A740-B685-8EE1FA40CD27}" srcOrd="0" destOrd="0" presId="urn:microsoft.com/office/officeart/2005/8/layout/list1"/>
    <dgm:cxn modelId="{8CCBE40F-967D-3B4E-9D63-83B6E85542BF}" type="presParOf" srcId="{71E0499A-B78D-3C4F-8682-339CC6A2D6E1}" destId="{F4062DFB-439C-DC47-B513-7C5F12280956}" srcOrd="1" destOrd="0" presId="urn:microsoft.com/office/officeart/2005/8/layout/list1"/>
    <dgm:cxn modelId="{CA72AF18-B9DD-514F-B635-E9EF35C57C92}" type="presParOf" srcId="{438E844B-30C0-CD43-A9F5-DD049E9ABD62}" destId="{3234E2BE-B221-8A44-86C9-82084B9762D1}" srcOrd="5" destOrd="0" presId="urn:microsoft.com/office/officeart/2005/8/layout/list1"/>
    <dgm:cxn modelId="{F0F91B03-C384-EE46-81AC-27D6FF77E0C9}" type="presParOf" srcId="{438E844B-30C0-CD43-A9F5-DD049E9ABD62}" destId="{D167B5C0-4DAB-0B45-B6AA-7FE4C06A7F2B}" srcOrd="6" destOrd="0" presId="urn:microsoft.com/office/officeart/2005/8/layout/list1"/>
    <dgm:cxn modelId="{1E60A241-643A-F746-8198-95F417F3C175}" type="presParOf" srcId="{438E844B-30C0-CD43-A9F5-DD049E9ABD62}" destId="{8B7A904B-EC95-6247-9883-2C2B58AFACFE}" srcOrd="7" destOrd="0" presId="urn:microsoft.com/office/officeart/2005/8/layout/list1"/>
    <dgm:cxn modelId="{0C2747BE-4295-FB43-9C2E-16CA6779CCF6}" type="presParOf" srcId="{438E844B-30C0-CD43-A9F5-DD049E9ABD62}" destId="{F8627774-41D4-6A47-9350-A70EDA8463D9}" srcOrd="8" destOrd="0" presId="urn:microsoft.com/office/officeart/2005/8/layout/list1"/>
    <dgm:cxn modelId="{1366C0D1-0E40-3548-A052-7DACF3F9FC50}" type="presParOf" srcId="{F8627774-41D4-6A47-9350-A70EDA8463D9}" destId="{BE422D87-98A6-4843-AD3E-A385B0A0048C}" srcOrd="0" destOrd="0" presId="urn:microsoft.com/office/officeart/2005/8/layout/list1"/>
    <dgm:cxn modelId="{74E9AF28-8D6D-7F4F-8355-284DC2FEE8BD}" type="presParOf" srcId="{F8627774-41D4-6A47-9350-A70EDA8463D9}" destId="{C3CA364A-12FC-654F-9D45-07F44320734F}" srcOrd="1" destOrd="0" presId="urn:microsoft.com/office/officeart/2005/8/layout/list1"/>
    <dgm:cxn modelId="{C9C92ACE-C0FE-6C42-A9B5-85417E2FDC95}" type="presParOf" srcId="{438E844B-30C0-CD43-A9F5-DD049E9ABD62}" destId="{320F0369-B6C9-DD47-B61C-6A28A77FEAE7}" srcOrd="9" destOrd="0" presId="urn:microsoft.com/office/officeart/2005/8/layout/list1"/>
    <dgm:cxn modelId="{F5CFC1CC-457F-DF47-B76E-EC47985AED82}" type="presParOf" srcId="{438E844B-30C0-CD43-A9F5-DD049E9ABD62}" destId="{48FBCC47-5939-454E-A0E6-5B2F7B7D029C}" srcOrd="10" destOrd="0" presId="urn:microsoft.com/office/officeart/2005/8/layout/list1"/>
    <dgm:cxn modelId="{83FA2E4C-CA8B-9649-9F11-0B9D2AC3398C}" type="presParOf" srcId="{438E844B-30C0-CD43-A9F5-DD049E9ABD62}" destId="{71AD3990-D628-AE45-8F21-3D8F8BB886FA}" srcOrd="11" destOrd="0" presId="urn:microsoft.com/office/officeart/2005/8/layout/list1"/>
    <dgm:cxn modelId="{E37BCFD2-B460-6E4B-A15D-B53340006EB8}" type="presParOf" srcId="{438E844B-30C0-CD43-A9F5-DD049E9ABD62}" destId="{C494D408-CA97-9B4A-B8AC-9131BAB18F1F}" srcOrd="12" destOrd="0" presId="urn:microsoft.com/office/officeart/2005/8/layout/list1"/>
    <dgm:cxn modelId="{5E7D185B-344F-624B-8A06-CFBB65E1A440}" type="presParOf" srcId="{C494D408-CA97-9B4A-B8AC-9131BAB18F1F}" destId="{A7184385-736F-5B43-AFD5-389206FF68F4}" srcOrd="0" destOrd="0" presId="urn:microsoft.com/office/officeart/2005/8/layout/list1"/>
    <dgm:cxn modelId="{91D6A76C-97C8-F648-802B-9810FEB332F3}" type="presParOf" srcId="{C494D408-CA97-9B4A-B8AC-9131BAB18F1F}" destId="{88E2B809-2DB7-FC43-9F6F-324119069229}" srcOrd="1" destOrd="0" presId="urn:microsoft.com/office/officeart/2005/8/layout/list1"/>
    <dgm:cxn modelId="{4196529C-2AFB-854E-B016-D1811CC361AC}" type="presParOf" srcId="{438E844B-30C0-CD43-A9F5-DD049E9ABD62}" destId="{98780A0D-F1FA-224E-AC20-1CDBFADE25E4}" srcOrd="13" destOrd="0" presId="urn:microsoft.com/office/officeart/2005/8/layout/list1"/>
    <dgm:cxn modelId="{474E5F5D-D370-C84B-A47E-62E6AF36D1C5}" type="presParOf" srcId="{438E844B-30C0-CD43-A9F5-DD049E9ABD62}" destId="{F740FCCC-0B14-3E48-9D61-9D6AACDE82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E663E5-8FD9-1448-93DB-11A53151F7AE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94DC9C-6891-C545-AFFB-A111F9B8F08A}">
      <dgm:prSet/>
      <dgm:spPr/>
      <dgm:t>
        <a:bodyPr/>
        <a:lstStyle/>
        <a:p>
          <a:r>
            <a:rPr lang="en-US" b="1" i="0" baseline="0" dirty="0"/>
            <a:t>Broaden</a:t>
          </a:r>
          <a:r>
            <a:rPr lang="en-US" b="0" i="0" baseline="0" dirty="0"/>
            <a:t> and </a:t>
          </a:r>
          <a:r>
            <a:rPr lang="en-US" b="1" i="0" baseline="0" dirty="0"/>
            <a:t>deepen</a:t>
          </a:r>
          <a:r>
            <a:rPr lang="en-US" b="0" i="0" baseline="0" dirty="0"/>
            <a:t> PD offerings to better support faculty and staff in:</a:t>
          </a:r>
          <a:endParaRPr lang="en-US" dirty="0"/>
        </a:p>
      </dgm:t>
    </dgm:pt>
    <dgm:pt modelId="{61915F4C-9B32-814A-954A-35BDD96998B3}" type="parTrans" cxnId="{5A5722C6-49FC-E84B-8CE4-BA40CA122A27}">
      <dgm:prSet/>
      <dgm:spPr/>
      <dgm:t>
        <a:bodyPr/>
        <a:lstStyle/>
        <a:p>
          <a:endParaRPr lang="en-US"/>
        </a:p>
      </dgm:t>
    </dgm:pt>
    <dgm:pt modelId="{935ACC04-7701-DD47-BC15-6151954CDFE1}" type="sibTrans" cxnId="{5A5722C6-49FC-E84B-8CE4-BA40CA122A27}">
      <dgm:prSet/>
      <dgm:spPr/>
      <dgm:t>
        <a:bodyPr/>
        <a:lstStyle/>
        <a:p>
          <a:endParaRPr lang="en-US"/>
        </a:p>
      </dgm:t>
    </dgm:pt>
    <dgm:pt modelId="{67F464EF-6A69-E14F-BF09-3265A319A0BB}">
      <dgm:prSet/>
      <dgm:spPr/>
      <dgm:t>
        <a:bodyPr/>
        <a:lstStyle/>
        <a:p>
          <a:r>
            <a:rPr lang="en-US" b="0" i="0" dirty="0"/>
            <a:t>Successfully growing along the promotion &amp; tenure trajectory…</a:t>
          </a:r>
          <a:r>
            <a:rPr lang="en-US" b="0" i="1" dirty="0"/>
            <a:t>and beyond</a:t>
          </a:r>
          <a:endParaRPr lang="en-US" dirty="0"/>
        </a:p>
      </dgm:t>
    </dgm:pt>
    <dgm:pt modelId="{52205757-391C-6449-A977-39CC3333761C}" type="parTrans" cxnId="{8FE6CAAF-3313-C346-9B16-5EFF757310B4}">
      <dgm:prSet/>
      <dgm:spPr/>
      <dgm:t>
        <a:bodyPr/>
        <a:lstStyle/>
        <a:p>
          <a:endParaRPr lang="en-US"/>
        </a:p>
      </dgm:t>
    </dgm:pt>
    <dgm:pt modelId="{53B25875-7CA7-A24F-89A5-B6FB064071E5}" type="sibTrans" cxnId="{8FE6CAAF-3313-C346-9B16-5EFF757310B4}">
      <dgm:prSet/>
      <dgm:spPr/>
      <dgm:t>
        <a:bodyPr/>
        <a:lstStyle/>
        <a:p>
          <a:endParaRPr lang="en-US"/>
        </a:p>
      </dgm:t>
    </dgm:pt>
    <dgm:pt modelId="{1F6D3A0A-2791-0A42-B721-BAEFB335B0DA}">
      <dgm:prSet/>
      <dgm:spPr/>
      <dgm:t>
        <a:bodyPr/>
        <a:lstStyle/>
        <a:p>
          <a:r>
            <a:rPr lang="en-US" b="0" i="0" dirty="0"/>
            <a:t>Engaging in essential professional activities </a:t>
          </a:r>
          <a:r>
            <a:rPr lang="en-US" b="0" i="1" dirty="0"/>
            <a:t>for which our prior training did not necessarily prepare us</a:t>
          </a:r>
          <a:endParaRPr lang="en-US" dirty="0"/>
        </a:p>
      </dgm:t>
    </dgm:pt>
    <dgm:pt modelId="{F83D7886-405B-7744-B49D-81D32B1329F1}" type="parTrans" cxnId="{EAAFB101-A954-7745-BD48-EC6CF7644F48}">
      <dgm:prSet/>
      <dgm:spPr/>
      <dgm:t>
        <a:bodyPr/>
        <a:lstStyle/>
        <a:p>
          <a:endParaRPr lang="en-US"/>
        </a:p>
      </dgm:t>
    </dgm:pt>
    <dgm:pt modelId="{A95D3F32-2715-0F4E-A5B4-78819C5CBD39}" type="sibTrans" cxnId="{EAAFB101-A954-7745-BD48-EC6CF7644F48}">
      <dgm:prSet/>
      <dgm:spPr/>
      <dgm:t>
        <a:bodyPr/>
        <a:lstStyle/>
        <a:p>
          <a:endParaRPr lang="en-US"/>
        </a:p>
      </dgm:t>
    </dgm:pt>
    <dgm:pt modelId="{2FC8B242-5AC5-5043-90B4-6AC82C7812AB}">
      <dgm:prSet/>
      <dgm:spPr/>
      <dgm:t>
        <a:bodyPr/>
        <a:lstStyle/>
        <a:p>
          <a:r>
            <a:rPr lang="en-US" b="0" i="0" dirty="0"/>
            <a:t>Adapting to the </a:t>
          </a:r>
          <a:r>
            <a:rPr lang="en-US" b="0" i="1" dirty="0"/>
            <a:t>changing landscape of higher education</a:t>
          </a:r>
          <a:endParaRPr lang="en-US" i="1" dirty="0"/>
        </a:p>
      </dgm:t>
    </dgm:pt>
    <dgm:pt modelId="{2D22FBE6-7F5E-F741-9E71-89882E14D4F6}" type="sibTrans" cxnId="{42F9D283-1076-7948-BEBC-C7E65937F058}">
      <dgm:prSet/>
      <dgm:spPr/>
      <dgm:t>
        <a:bodyPr/>
        <a:lstStyle/>
        <a:p>
          <a:endParaRPr lang="en-US"/>
        </a:p>
      </dgm:t>
    </dgm:pt>
    <dgm:pt modelId="{F69260A7-1634-1F44-966A-04AFE2C06552}" type="parTrans" cxnId="{42F9D283-1076-7948-BEBC-C7E65937F058}">
      <dgm:prSet/>
      <dgm:spPr/>
      <dgm:t>
        <a:bodyPr/>
        <a:lstStyle/>
        <a:p>
          <a:endParaRPr lang="en-US"/>
        </a:p>
      </dgm:t>
    </dgm:pt>
    <dgm:pt modelId="{B90C9791-F1BC-264A-8A78-AD875DAEB05D}" type="pres">
      <dgm:prSet presAssocID="{0BE663E5-8FD9-1448-93DB-11A53151F7AE}" presName="linear" presStyleCnt="0">
        <dgm:presLayoutVars>
          <dgm:dir/>
          <dgm:animLvl val="lvl"/>
          <dgm:resizeHandles val="exact"/>
        </dgm:presLayoutVars>
      </dgm:prSet>
      <dgm:spPr/>
    </dgm:pt>
    <dgm:pt modelId="{D7AB063D-4F95-7A4F-8769-5E34C5BBA4CD}" type="pres">
      <dgm:prSet presAssocID="{4994DC9C-6891-C545-AFFB-A111F9B8F08A}" presName="parentLin" presStyleCnt="0"/>
      <dgm:spPr/>
    </dgm:pt>
    <dgm:pt modelId="{10FBD2B8-3378-E047-A665-5BB166155222}" type="pres">
      <dgm:prSet presAssocID="{4994DC9C-6891-C545-AFFB-A111F9B8F08A}" presName="parentLeftMargin" presStyleLbl="node1" presStyleIdx="0" presStyleCnt="1"/>
      <dgm:spPr/>
    </dgm:pt>
    <dgm:pt modelId="{6D4054E3-EC2A-6E40-A2B5-3F663D888569}" type="pres">
      <dgm:prSet presAssocID="{4994DC9C-6891-C545-AFFB-A111F9B8F08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D70C310-C2BB-FF46-9A75-E9B549D43712}" type="pres">
      <dgm:prSet presAssocID="{4994DC9C-6891-C545-AFFB-A111F9B8F08A}" presName="negativeSpace" presStyleCnt="0"/>
      <dgm:spPr/>
    </dgm:pt>
    <dgm:pt modelId="{E373E006-323C-944D-AB88-D452EFF7AED4}" type="pres">
      <dgm:prSet presAssocID="{4994DC9C-6891-C545-AFFB-A111F9B8F08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AAFB101-A954-7745-BD48-EC6CF7644F48}" srcId="{4994DC9C-6891-C545-AFFB-A111F9B8F08A}" destId="{1F6D3A0A-2791-0A42-B721-BAEFB335B0DA}" srcOrd="2" destOrd="0" parTransId="{F83D7886-405B-7744-B49D-81D32B1329F1}" sibTransId="{A95D3F32-2715-0F4E-A5B4-78819C5CBD39}"/>
    <dgm:cxn modelId="{039EF319-C53B-4F42-8C83-279EEDFD5BA3}" type="presOf" srcId="{0BE663E5-8FD9-1448-93DB-11A53151F7AE}" destId="{B90C9791-F1BC-264A-8A78-AD875DAEB05D}" srcOrd="0" destOrd="0" presId="urn:microsoft.com/office/officeart/2005/8/layout/list1"/>
    <dgm:cxn modelId="{CAB0C34B-C578-DB42-B4A0-C8F8982E7959}" type="presOf" srcId="{67F464EF-6A69-E14F-BF09-3265A319A0BB}" destId="{E373E006-323C-944D-AB88-D452EFF7AED4}" srcOrd="0" destOrd="0" presId="urn:microsoft.com/office/officeart/2005/8/layout/list1"/>
    <dgm:cxn modelId="{42F9D283-1076-7948-BEBC-C7E65937F058}" srcId="{4994DC9C-6891-C545-AFFB-A111F9B8F08A}" destId="{2FC8B242-5AC5-5043-90B4-6AC82C7812AB}" srcOrd="1" destOrd="0" parTransId="{F69260A7-1634-1F44-966A-04AFE2C06552}" sibTransId="{2D22FBE6-7F5E-F741-9E71-89882E14D4F6}"/>
    <dgm:cxn modelId="{0431EA8E-F2E9-AC45-9B50-CC8956FF7DED}" type="presOf" srcId="{4994DC9C-6891-C545-AFFB-A111F9B8F08A}" destId="{10FBD2B8-3378-E047-A665-5BB166155222}" srcOrd="0" destOrd="0" presId="urn:microsoft.com/office/officeart/2005/8/layout/list1"/>
    <dgm:cxn modelId="{769C3DA2-1D2B-AC41-84BF-EFF48AB55578}" type="presOf" srcId="{4994DC9C-6891-C545-AFFB-A111F9B8F08A}" destId="{6D4054E3-EC2A-6E40-A2B5-3F663D888569}" srcOrd="1" destOrd="0" presId="urn:microsoft.com/office/officeart/2005/8/layout/list1"/>
    <dgm:cxn modelId="{8FE6CAAF-3313-C346-9B16-5EFF757310B4}" srcId="{4994DC9C-6891-C545-AFFB-A111F9B8F08A}" destId="{67F464EF-6A69-E14F-BF09-3265A319A0BB}" srcOrd="0" destOrd="0" parTransId="{52205757-391C-6449-A977-39CC3333761C}" sibTransId="{53B25875-7CA7-A24F-89A5-B6FB064071E5}"/>
    <dgm:cxn modelId="{78F87CB6-7684-3B42-8012-E73511C81377}" type="presOf" srcId="{2FC8B242-5AC5-5043-90B4-6AC82C7812AB}" destId="{E373E006-323C-944D-AB88-D452EFF7AED4}" srcOrd="0" destOrd="1" presId="urn:microsoft.com/office/officeart/2005/8/layout/list1"/>
    <dgm:cxn modelId="{2BB484B7-645A-E441-A621-80CE3D05E9FC}" type="presOf" srcId="{1F6D3A0A-2791-0A42-B721-BAEFB335B0DA}" destId="{E373E006-323C-944D-AB88-D452EFF7AED4}" srcOrd="0" destOrd="2" presId="urn:microsoft.com/office/officeart/2005/8/layout/list1"/>
    <dgm:cxn modelId="{5A5722C6-49FC-E84B-8CE4-BA40CA122A27}" srcId="{0BE663E5-8FD9-1448-93DB-11A53151F7AE}" destId="{4994DC9C-6891-C545-AFFB-A111F9B8F08A}" srcOrd="0" destOrd="0" parTransId="{61915F4C-9B32-814A-954A-35BDD96998B3}" sibTransId="{935ACC04-7701-DD47-BC15-6151954CDFE1}"/>
    <dgm:cxn modelId="{813B4415-2598-9941-87F4-251058134124}" type="presParOf" srcId="{B90C9791-F1BC-264A-8A78-AD875DAEB05D}" destId="{D7AB063D-4F95-7A4F-8769-5E34C5BBA4CD}" srcOrd="0" destOrd="0" presId="urn:microsoft.com/office/officeart/2005/8/layout/list1"/>
    <dgm:cxn modelId="{26C2B302-05E1-FE45-B309-F07E7A99C31E}" type="presParOf" srcId="{D7AB063D-4F95-7A4F-8769-5E34C5BBA4CD}" destId="{10FBD2B8-3378-E047-A665-5BB166155222}" srcOrd="0" destOrd="0" presId="urn:microsoft.com/office/officeart/2005/8/layout/list1"/>
    <dgm:cxn modelId="{8DEAA365-EB59-BF49-BC02-0FA3B6E7391B}" type="presParOf" srcId="{D7AB063D-4F95-7A4F-8769-5E34C5BBA4CD}" destId="{6D4054E3-EC2A-6E40-A2B5-3F663D888569}" srcOrd="1" destOrd="0" presId="urn:microsoft.com/office/officeart/2005/8/layout/list1"/>
    <dgm:cxn modelId="{9C878E23-A4BD-9045-9950-B2B00AB6C8CE}" type="presParOf" srcId="{B90C9791-F1BC-264A-8A78-AD875DAEB05D}" destId="{4D70C310-C2BB-FF46-9A75-E9B549D43712}" srcOrd="1" destOrd="0" presId="urn:microsoft.com/office/officeart/2005/8/layout/list1"/>
    <dgm:cxn modelId="{E68EC211-B27E-9E46-B8FD-863E6979BC6B}" type="presParOf" srcId="{B90C9791-F1BC-264A-8A78-AD875DAEB05D}" destId="{E373E006-323C-944D-AB88-D452EFF7AE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E663E5-8FD9-1448-93DB-11A53151F7AE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94DC9C-6891-C545-AFFB-A111F9B8F08A}">
      <dgm:prSet/>
      <dgm:spPr/>
      <dgm:t>
        <a:bodyPr/>
        <a:lstStyle/>
        <a:p>
          <a:r>
            <a:rPr lang="en-US" b="1" i="0" baseline="0" dirty="0"/>
            <a:t>Broaden</a:t>
          </a:r>
          <a:r>
            <a:rPr lang="en-US" b="0" i="0" baseline="0" dirty="0"/>
            <a:t> and </a:t>
          </a:r>
          <a:r>
            <a:rPr lang="en-US" b="1" i="0" baseline="0" dirty="0"/>
            <a:t>deepen</a:t>
          </a:r>
          <a:r>
            <a:rPr lang="en-US" b="0" i="0" baseline="0" dirty="0"/>
            <a:t> PD offerings to better support faculty and staff in:</a:t>
          </a:r>
          <a:endParaRPr lang="en-US" dirty="0"/>
        </a:p>
      </dgm:t>
    </dgm:pt>
    <dgm:pt modelId="{61915F4C-9B32-814A-954A-35BDD96998B3}" type="parTrans" cxnId="{5A5722C6-49FC-E84B-8CE4-BA40CA122A27}">
      <dgm:prSet/>
      <dgm:spPr/>
      <dgm:t>
        <a:bodyPr/>
        <a:lstStyle/>
        <a:p>
          <a:endParaRPr lang="en-US"/>
        </a:p>
      </dgm:t>
    </dgm:pt>
    <dgm:pt modelId="{935ACC04-7701-DD47-BC15-6151954CDFE1}" type="sibTrans" cxnId="{5A5722C6-49FC-E84B-8CE4-BA40CA122A27}">
      <dgm:prSet/>
      <dgm:spPr/>
      <dgm:t>
        <a:bodyPr/>
        <a:lstStyle/>
        <a:p>
          <a:endParaRPr lang="en-US"/>
        </a:p>
      </dgm:t>
    </dgm:pt>
    <dgm:pt modelId="{67F464EF-6A69-E14F-BF09-3265A319A0BB}">
      <dgm:prSet/>
      <dgm:spPr/>
      <dgm:t>
        <a:bodyPr/>
        <a:lstStyle/>
        <a:p>
          <a:r>
            <a:rPr lang="en-US" b="0" i="0" dirty="0"/>
            <a:t>Successfully growing along the promotion &amp; tenure trajectory…</a:t>
          </a:r>
          <a:r>
            <a:rPr lang="en-US" b="0" i="1" dirty="0"/>
            <a:t>and beyond</a:t>
          </a:r>
          <a:endParaRPr lang="en-US" dirty="0"/>
        </a:p>
      </dgm:t>
    </dgm:pt>
    <dgm:pt modelId="{52205757-391C-6449-A977-39CC3333761C}" type="parTrans" cxnId="{8FE6CAAF-3313-C346-9B16-5EFF757310B4}">
      <dgm:prSet/>
      <dgm:spPr/>
      <dgm:t>
        <a:bodyPr/>
        <a:lstStyle/>
        <a:p>
          <a:endParaRPr lang="en-US"/>
        </a:p>
      </dgm:t>
    </dgm:pt>
    <dgm:pt modelId="{53B25875-7CA7-A24F-89A5-B6FB064071E5}" type="sibTrans" cxnId="{8FE6CAAF-3313-C346-9B16-5EFF757310B4}">
      <dgm:prSet/>
      <dgm:spPr/>
      <dgm:t>
        <a:bodyPr/>
        <a:lstStyle/>
        <a:p>
          <a:endParaRPr lang="en-US"/>
        </a:p>
      </dgm:t>
    </dgm:pt>
    <dgm:pt modelId="{1F6D3A0A-2791-0A42-B721-BAEFB335B0DA}">
      <dgm:prSet/>
      <dgm:spPr/>
      <dgm:t>
        <a:bodyPr/>
        <a:lstStyle/>
        <a:p>
          <a:r>
            <a:rPr lang="en-US" b="0" i="0" dirty="0"/>
            <a:t>Engaging in essential professional activities </a:t>
          </a:r>
          <a:r>
            <a:rPr lang="en-US" b="0" i="1" dirty="0"/>
            <a:t>for which our prior training did not necessarily prepare us</a:t>
          </a:r>
          <a:endParaRPr lang="en-US" dirty="0"/>
        </a:p>
      </dgm:t>
    </dgm:pt>
    <dgm:pt modelId="{F83D7886-405B-7744-B49D-81D32B1329F1}" type="parTrans" cxnId="{EAAFB101-A954-7745-BD48-EC6CF7644F48}">
      <dgm:prSet/>
      <dgm:spPr/>
      <dgm:t>
        <a:bodyPr/>
        <a:lstStyle/>
        <a:p>
          <a:endParaRPr lang="en-US"/>
        </a:p>
      </dgm:t>
    </dgm:pt>
    <dgm:pt modelId="{A95D3F32-2715-0F4E-A5B4-78819C5CBD39}" type="sibTrans" cxnId="{EAAFB101-A954-7745-BD48-EC6CF7644F48}">
      <dgm:prSet/>
      <dgm:spPr/>
      <dgm:t>
        <a:bodyPr/>
        <a:lstStyle/>
        <a:p>
          <a:endParaRPr lang="en-US"/>
        </a:p>
      </dgm:t>
    </dgm:pt>
    <dgm:pt modelId="{2FC8B242-5AC5-5043-90B4-6AC82C7812AB}">
      <dgm:prSet/>
      <dgm:spPr/>
      <dgm:t>
        <a:bodyPr/>
        <a:lstStyle/>
        <a:p>
          <a:r>
            <a:rPr lang="en-US" b="0" i="0" dirty="0"/>
            <a:t>Adapting to the </a:t>
          </a:r>
          <a:r>
            <a:rPr lang="en-US" b="0" i="1" dirty="0"/>
            <a:t>changing landscape of higher education</a:t>
          </a:r>
          <a:endParaRPr lang="en-US" i="1" dirty="0"/>
        </a:p>
      </dgm:t>
    </dgm:pt>
    <dgm:pt modelId="{2D22FBE6-7F5E-F741-9E71-89882E14D4F6}" type="sibTrans" cxnId="{42F9D283-1076-7948-BEBC-C7E65937F058}">
      <dgm:prSet/>
      <dgm:spPr/>
      <dgm:t>
        <a:bodyPr/>
        <a:lstStyle/>
        <a:p>
          <a:endParaRPr lang="en-US"/>
        </a:p>
      </dgm:t>
    </dgm:pt>
    <dgm:pt modelId="{F69260A7-1634-1F44-966A-04AFE2C06552}" type="parTrans" cxnId="{42F9D283-1076-7948-BEBC-C7E65937F058}">
      <dgm:prSet/>
      <dgm:spPr/>
      <dgm:t>
        <a:bodyPr/>
        <a:lstStyle/>
        <a:p>
          <a:endParaRPr lang="en-US"/>
        </a:p>
      </dgm:t>
    </dgm:pt>
    <dgm:pt modelId="{B90C9791-F1BC-264A-8A78-AD875DAEB05D}" type="pres">
      <dgm:prSet presAssocID="{0BE663E5-8FD9-1448-93DB-11A53151F7AE}" presName="linear" presStyleCnt="0">
        <dgm:presLayoutVars>
          <dgm:dir/>
          <dgm:animLvl val="lvl"/>
          <dgm:resizeHandles val="exact"/>
        </dgm:presLayoutVars>
      </dgm:prSet>
      <dgm:spPr/>
    </dgm:pt>
    <dgm:pt modelId="{D7AB063D-4F95-7A4F-8769-5E34C5BBA4CD}" type="pres">
      <dgm:prSet presAssocID="{4994DC9C-6891-C545-AFFB-A111F9B8F08A}" presName="parentLin" presStyleCnt="0"/>
      <dgm:spPr/>
    </dgm:pt>
    <dgm:pt modelId="{10FBD2B8-3378-E047-A665-5BB166155222}" type="pres">
      <dgm:prSet presAssocID="{4994DC9C-6891-C545-AFFB-A111F9B8F08A}" presName="parentLeftMargin" presStyleLbl="node1" presStyleIdx="0" presStyleCnt="1"/>
      <dgm:spPr/>
    </dgm:pt>
    <dgm:pt modelId="{6D4054E3-EC2A-6E40-A2B5-3F663D888569}" type="pres">
      <dgm:prSet presAssocID="{4994DC9C-6891-C545-AFFB-A111F9B8F08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D70C310-C2BB-FF46-9A75-E9B549D43712}" type="pres">
      <dgm:prSet presAssocID="{4994DC9C-6891-C545-AFFB-A111F9B8F08A}" presName="negativeSpace" presStyleCnt="0"/>
      <dgm:spPr/>
    </dgm:pt>
    <dgm:pt modelId="{E373E006-323C-944D-AB88-D452EFF7AED4}" type="pres">
      <dgm:prSet presAssocID="{4994DC9C-6891-C545-AFFB-A111F9B8F08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AAFB101-A954-7745-BD48-EC6CF7644F48}" srcId="{4994DC9C-6891-C545-AFFB-A111F9B8F08A}" destId="{1F6D3A0A-2791-0A42-B721-BAEFB335B0DA}" srcOrd="2" destOrd="0" parTransId="{F83D7886-405B-7744-B49D-81D32B1329F1}" sibTransId="{A95D3F32-2715-0F4E-A5B4-78819C5CBD39}"/>
    <dgm:cxn modelId="{039EF319-C53B-4F42-8C83-279EEDFD5BA3}" type="presOf" srcId="{0BE663E5-8FD9-1448-93DB-11A53151F7AE}" destId="{B90C9791-F1BC-264A-8A78-AD875DAEB05D}" srcOrd="0" destOrd="0" presId="urn:microsoft.com/office/officeart/2005/8/layout/list1"/>
    <dgm:cxn modelId="{CAB0C34B-C578-DB42-B4A0-C8F8982E7959}" type="presOf" srcId="{67F464EF-6A69-E14F-BF09-3265A319A0BB}" destId="{E373E006-323C-944D-AB88-D452EFF7AED4}" srcOrd="0" destOrd="0" presId="urn:microsoft.com/office/officeart/2005/8/layout/list1"/>
    <dgm:cxn modelId="{42F9D283-1076-7948-BEBC-C7E65937F058}" srcId="{4994DC9C-6891-C545-AFFB-A111F9B8F08A}" destId="{2FC8B242-5AC5-5043-90B4-6AC82C7812AB}" srcOrd="1" destOrd="0" parTransId="{F69260A7-1634-1F44-966A-04AFE2C06552}" sibTransId="{2D22FBE6-7F5E-F741-9E71-89882E14D4F6}"/>
    <dgm:cxn modelId="{0431EA8E-F2E9-AC45-9B50-CC8956FF7DED}" type="presOf" srcId="{4994DC9C-6891-C545-AFFB-A111F9B8F08A}" destId="{10FBD2B8-3378-E047-A665-5BB166155222}" srcOrd="0" destOrd="0" presId="urn:microsoft.com/office/officeart/2005/8/layout/list1"/>
    <dgm:cxn modelId="{769C3DA2-1D2B-AC41-84BF-EFF48AB55578}" type="presOf" srcId="{4994DC9C-6891-C545-AFFB-A111F9B8F08A}" destId="{6D4054E3-EC2A-6E40-A2B5-3F663D888569}" srcOrd="1" destOrd="0" presId="urn:microsoft.com/office/officeart/2005/8/layout/list1"/>
    <dgm:cxn modelId="{8FE6CAAF-3313-C346-9B16-5EFF757310B4}" srcId="{4994DC9C-6891-C545-AFFB-A111F9B8F08A}" destId="{67F464EF-6A69-E14F-BF09-3265A319A0BB}" srcOrd="0" destOrd="0" parTransId="{52205757-391C-6449-A977-39CC3333761C}" sibTransId="{53B25875-7CA7-A24F-89A5-B6FB064071E5}"/>
    <dgm:cxn modelId="{78F87CB6-7684-3B42-8012-E73511C81377}" type="presOf" srcId="{2FC8B242-5AC5-5043-90B4-6AC82C7812AB}" destId="{E373E006-323C-944D-AB88-D452EFF7AED4}" srcOrd="0" destOrd="1" presId="urn:microsoft.com/office/officeart/2005/8/layout/list1"/>
    <dgm:cxn modelId="{2BB484B7-645A-E441-A621-80CE3D05E9FC}" type="presOf" srcId="{1F6D3A0A-2791-0A42-B721-BAEFB335B0DA}" destId="{E373E006-323C-944D-AB88-D452EFF7AED4}" srcOrd="0" destOrd="2" presId="urn:microsoft.com/office/officeart/2005/8/layout/list1"/>
    <dgm:cxn modelId="{5A5722C6-49FC-E84B-8CE4-BA40CA122A27}" srcId="{0BE663E5-8FD9-1448-93DB-11A53151F7AE}" destId="{4994DC9C-6891-C545-AFFB-A111F9B8F08A}" srcOrd="0" destOrd="0" parTransId="{61915F4C-9B32-814A-954A-35BDD96998B3}" sibTransId="{935ACC04-7701-DD47-BC15-6151954CDFE1}"/>
    <dgm:cxn modelId="{813B4415-2598-9941-87F4-251058134124}" type="presParOf" srcId="{B90C9791-F1BC-264A-8A78-AD875DAEB05D}" destId="{D7AB063D-4F95-7A4F-8769-5E34C5BBA4CD}" srcOrd="0" destOrd="0" presId="urn:microsoft.com/office/officeart/2005/8/layout/list1"/>
    <dgm:cxn modelId="{26C2B302-05E1-FE45-B309-F07E7A99C31E}" type="presParOf" srcId="{D7AB063D-4F95-7A4F-8769-5E34C5BBA4CD}" destId="{10FBD2B8-3378-E047-A665-5BB166155222}" srcOrd="0" destOrd="0" presId="urn:microsoft.com/office/officeart/2005/8/layout/list1"/>
    <dgm:cxn modelId="{8DEAA365-EB59-BF49-BC02-0FA3B6E7391B}" type="presParOf" srcId="{D7AB063D-4F95-7A4F-8769-5E34C5BBA4CD}" destId="{6D4054E3-EC2A-6E40-A2B5-3F663D888569}" srcOrd="1" destOrd="0" presId="urn:microsoft.com/office/officeart/2005/8/layout/list1"/>
    <dgm:cxn modelId="{9C878E23-A4BD-9045-9950-B2B00AB6C8CE}" type="presParOf" srcId="{B90C9791-F1BC-264A-8A78-AD875DAEB05D}" destId="{4D70C310-C2BB-FF46-9A75-E9B549D43712}" srcOrd="1" destOrd="0" presId="urn:microsoft.com/office/officeart/2005/8/layout/list1"/>
    <dgm:cxn modelId="{E68EC211-B27E-9E46-B8FD-863E6979BC6B}" type="presParOf" srcId="{B90C9791-F1BC-264A-8A78-AD875DAEB05D}" destId="{E373E006-323C-944D-AB88-D452EFF7AE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E663E5-8FD9-1448-93DB-11A53151F7AE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94DC9C-6891-C545-AFFB-A111F9B8F08A}">
      <dgm:prSet/>
      <dgm:spPr/>
      <dgm:t>
        <a:bodyPr/>
        <a:lstStyle/>
        <a:p>
          <a:r>
            <a:rPr lang="en-US" b="1" i="0" baseline="0" dirty="0"/>
            <a:t>Broaden</a:t>
          </a:r>
          <a:r>
            <a:rPr lang="en-US" b="0" i="0" baseline="0" dirty="0"/>
            <a:t> and </a:t>
          </a:r>
          <a:r>
            <a:rPr lang="en-US" b="1" i="0" baseline="0" dirty="0"/>
            <a:t>deepen</a:t>
          </a:r>
          <a:r>
            <a:rPr lang="en-US" b="0" i="0" baseline="0" dirty="0"/>
            <a:t> PD offerings to better support faculty and staff in:</a:t>
          </a:r>
          <a:endParaRPr lang="en-US" dirty="0"/>
        </a:p>
      </dgm:t>
    </dgm:pt>
    <dgm:pt modelId="{61915F4C-9B32-814A-954A-35BDD96998B3}" type="parTrans" cxnId="{5A5722C6-49FC-E84B-8CE4-BA40CA122A27}">
      <dgm:prSet/>
      <dgm:spPr/>
      <dgm:t>
        <a:bodyPr/>
        <a:lstStyle/>
        <a:p>
          <a:endParaRPr lang="en-US"/>
        </a:p>
      </dgm:t>
    </dgm:pt>
    <dgm:pt modelId="{935ACC04-7701-DD47-BC15-6151954CDFE1}" type="sibTrans" cxnId="{5A5722C6-49FC-E84B-8CE4-BA40CA122A27}">
      <dgm:prSet/>
      <dgm:spPr/>
      <dgm:t>
        <a:bodyPr/>
        <a:lstStyle/>
        <a:p>
          <a:endParaRPr lang="en-US"/>
        </a:p>
      </dgm:t>
    </dgm:pt>
    <dgm:pt modelId="{67F464EF-6A69-E14F-BF09-3265A319A0BB}">
      <dgm:prSet/>
      <dgm:spPr/>
      <dgm:t>
        <a:bodyPr/>
        <a:lstStyle/>
        <a:p>
          <a:r>
            <a:rPr lang="en-US" b="0" i="0" dirty="0"/>
            <a:t>Successfully growing along the promotion &amp; tenure trajectory…</a:t>
          </a:r>
          <a:r>
            <a:rPr lang="en-US" b="0" i="1" dirty="0"/>
            <a:t>and beyond</a:t>
          </a:r>
          <a:endParaRPr lang="en-US" dirty="0"/>
        </a:p>
      </dgm:t>
    </dgm:pt>
    <dgm:pt modelId="{52205757-391C-6449-A977-39CC3333761C}" type="parTrans" cxnId="{8FE6CAAF-3313-C346-9B16-5EFF757310B4}">
      <dgm:prSet/>
      <dgm:spPr/>
      <dgm:t>
        <a:bodyPr/>
        <a:lstStyle/>
        <a:p>
          <a:endParaRPr lang="en-US"/>
        </a:p>
      </dgm:t>
    </dgm:pt>
    <dgm:pt modelId="{53B25875-7CA7-A24F-89A5-B6FB064071E5}" type="sibTrans" cxnId="{8FE6CAAF-3313-C346-9B16-5EFF757310B4}">
      <dgm:prSet/>
      <dgm:spPr/>
      <dgm:t>
        <a:bodyPr/>
        <a:lstStyle/>
        <a:p>
          <a:endParaRPr lang="en-US"/>
        </a:p>
      </dgm:t>
    </dgm:pt>
    <dgm:pt modelId="{1F6D3A0A-2791-0A42-B721-BAEFB335B0DA}">
      <dgm:prSet/>
      <dgm:spPr/>
      <dgm:t>
        <a:bodyPr/>
        <a:lstStyle/>
        <a:p>
          <a:r>
            <a:rPr lang="en-US" b="0" i="0" dirty="0"/>
            <a:t>Engaging in essential professional activities </a:t>
          </a:r>
          <a:r>
            <a:rPr lang="en-US" b="0" i="1" dirty="0"/>
            <a:t>for which our prior training did not necessarily prepare us</a:t>
          </a:r>
          <a:endParaRPr lang="en-US" dirty="0"/>
        </a:p>
      </dgm:t>
    </dgm:pt>
    <dgm:pt modelId="{F83D7886-405B-7744-B49D-81D32B1329F1}" type="parTrans" cxnId="{EAAFB101-A954-7745-BD48-EC6CF7644F48}">
      <dgm:prSet/>
      <dgm:spPr/>
      <dgm:t>
        <a:bodyPr/>
        <a:lstStyle/>
        <a:p>
          <a:endParaRPr lang="en-US"/>
        </a:p>
      </dgm:t>
    </dgm:pt>
    <dgm:pt modelId="{A95D3F32-2715-0F4E-A5B4-78819C5CBD39}" type="sibTrans" cxnId="{EAAFB101-A954-7745-BD48-EC6CF7644F48}">
      <dgm:prSet/>
      <dgm:spPr/>
      <dgm:t>
        <a:bodyPr/>
        <a:lstStyle/>
        <a:p>
          <a:endParaRPr lang="en-US"/>
        </a:p>
      </dgm:t>
    </dgm:pt>
    <dgm:pt modelId="{2FC8B242-5AC5-5043-90B4-6AC82C7812AB}">
      <dgm:prSet/>
      <dgm:spPr/>
      <dgm:t>
        <a:bodyPr/>
        <a:lstStyle/>
        <a:p>
          <a:r>
            <a:rPr lang="en-US" b="0" i="0" dirty="0"/>
            <a:t>Adapting to the </a:t>
          </a:r>
          <a:r>
            <a:rPr lang="en-US" b="0" i="1" dirty="0"/>
            <a:t>changing landscape of higher education</a:t>
          </a:r>
          <a:endParaRPr lang="en-US" i="1" dirty="0"/>
        </a:p>
      </dgm:t>
    </dgm:pt>
    <dgm:pt modelId="{2D22FBE6-7F5E-F741-9E71-89882E14D4F6}" type="sibTrans" cxnId="{42F9D283-1076-7948-BEBC-C7E65937F058}">
      <dgm:prSet/>
      <dgm:spPr/>
      <dgm:t>
        <a:bodyPr/>
        <a:lstStyle/>
        <a:p>
          <a:endParaRPr lang="en-US"/>
        </a:p>
      </dgm:t>
    </dgm:pt>
    <dgm:pt modelId="{F69260A7-1634-1F44-966A-04AFE2C06552}" type="parTrans" cxnId="{42F9D283-1076-7948-BEBC-C7E65937F058}">
      <dgm:prSet/>
      <dgm:spPr/>
      <dgm:t>
        <a:bodyPr/>
        <a:lstStyle/>
        <a:p>
          <a:endParaRPr lang="en-US"/>
        </a:p>
      </dgm:t>
    </dgm:pt>
    <dgm:pt modelId="{B90C9791-F1BC-264A-8A78-AD875DAEB05D}" type="pres">
      <dgm:prSet presAssocID="{0BE663E5-8FD9-1448-93DB-11A53151F7AE}" presName="linear" presStyleCnt="0">
        <dgm:presLayoutVars>
          <dgm:dir/>
          <dgm:animLvl val="lvl"/>
          <dgm:resizeHandles val="exact"/>
        </dgm:presLayoutVars>
      </dgm:prSet>
      <dgm:spPr/>
    </dgm:pt>
    <dgm:pt modelId="{D7AB063D-4F95-7A4F-8769-5E34C5BBA4CD}" type="pres">
      <dgm:prSet presAssocID="{4994DC9C-6891-C545-AFFB-A111F9B8F08A}" presName="parentLin" presStyleCnt="0"/>
      <dgm:spPr/>
    </dgm:pt>
    <dgm:pt modelId="{10FBD2B8-3378-E047-A665-5BB166155222}" type="pres">
      <dgm:prSet presAssocID="{4994DC9C-6891-C545-AFFB-A111F9B8F08A}" presName="parentLeftMargin" presStyleLbl="node1" presStyleIdx="0" presStyleCnt="1"/>
      <dgm:spPr/>
    </dgm:pt>
    <dgm:pt modelId="{6D4054E3-EC2A-6E40-A2B5-3F663D888569}" type="pres">
      <dgm:prSet presAssocID="{4994DC9C-6891-C545-AFFB-A111F9B8F08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D70C310-C2BB-FF46-9A75-E9B549D43712}" type="pres">
      <dgm:prSet presAssocID="{4994DC9C-6891-C545-AFFB-A111F9B8F08A}" presName="negativeSpace" presStyleCnt="0"/>
      <dgm:spPr/>
    </dgm:pt>
    <dgm:pt modelId="{E373E006-323C-944D-AB88-D452EFF7AED4}" type="pres">
      <dgm:prSet presAssocID="{4994DC9C-6891-C545-AFFB-A111F9B8F08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AAFB101-A954-7745-BD48-EC6CF7644F48}" srcId="{4994DC9C-6891-C545-AFFB-A111F9B8F08A}" destId="{1F6D3A0A-2791-0A42-B721-BAEFB335B0DA}" srcOrd="2" destOrd="0" parTransId="{F83D7886-405B-7744-B49D-81D32B1329F1}" sibTransId="{A95D3F32-2715-0F4E-A5B4-78819C5CBD39}"/>
    <dgm:cxn modelId="{039EF319-C53B-4F42-8C83-279EEDFD5BA3}" type="presOf" srcId="{0BE663E5-8FD9-1448-93DB-11A53151F7AE}" destId="{B90C9791-F1BC-264A-8A78-AD875DAEB05D}" srcOrd="0" destOrd="0" presId="urn:microsoft.com/office/officeart/2005/8/layout/list1"/>
    <dgm:cxn modelId="{CAB0C34B-C578-DB42-B4A0-C8F8982E7959}" type="presOf" srcId="{67F464EF-6A69-E14F-BF09-3265A319A0BB}" destId="{E373E006-323C-944D-AB88-D452EFF7AED4}" srcOrd="0" destOrd="0" presId="urn:microsoft.com/office/officeart/2005/8/layout/list1"/>
    <dgm:cxn modelId="{42F9D283-1076-7948-BEBC-C7E65937F058}" srcId="{4994DC9C-6891-C545-AFFB-A111F9B8F08A}" destId="{2FC8B242-5AC5-5043-90B4-6AC82C7812AB}" srcOrd="1" destOrd="0" parTransId="{F69260A7-1634-1F44-966A-04AFE2C06552}" sibTransId="{2D22FBE6-7F5E-F741-9E71-89882E14D4F6}"/>
    <dgm:cxn modelId="{0431EA8E-F2E9-AC45-9B50-CC8956FF7DED}" type="presOf" srcId="{4994DC9C-6891-C545-AFFB-A111F9B8F08A}" destId="{10FBD2B8-3378-E047-A665-5BB166155222}" srcOrd="0" destOrd="0" presId="urn:microsoft.com/office/officeart/2005/8/layout/list1"/>
    <dgm:cxn modelId="{769C3DA2-1D2B-AC41-84BF-EFF48AB55578}" type="presOf" srcId="{4994DC9C-6891-C545-AFFB-A111F9B8F08A}" destId="{6D4054E3-EC2A-6E40-A2B5-3F663D888569}" srcOrd="1" destOrd="0" presId="urn:microsoft.com/office/officeart/2005/8/layout/list1"/>
    <dgm:cxn modelId="{8FE6CAAF-3313-C346-9B16-5EFF757310B4}" srcId="{4994DC9C-6891-C545-AFFB-A111F9B8F08A}" destId="{67F464EF-6A69-E14F-BF09-3265A319A0BB}" srcOrd="0" destOrd="0" parTransId="{52205757-391C-6449-A977-39CC3333761C}" sibTransId="{53B25875-7CA7-A24F-89A5-B6FB064071E5}"/>
    <dgm:cxn modelId="{78F87CB6-7684-3B42-8012-E73511C81377}" type="presOf" srcId="{2FC8B242-5AC5-5043-90B4-6AC82C7812AB}" destId="{E373E006-323C-944D-AB88-D452EFF7AED4}" srcOrd="0" destOrd="1" presId="urn:microsoft.com/office/officeart/2005/8/layout/list1"/>
    <dgm:cxn modelId="{2BB484B7-645A-E441-A621-80CE3D05E9FC}" type="presOf" srcId="{1F6D3A0A-2791-0A42-B721-BAEFB335B0DA}" destId="{E373E006-323C-944D-AB88-D452EFF7AED4}" srcOrd="0" destOrd="2" presId="urn:microsoft.com/office/officeart/2005/8/layout/list1"/>
    <dgm:cxn modelId="{5A5722C6-49FC-E84B-8CE4-BA40CA122A27}" srcId="{0BE663E5-8FD9-1448-93DB-11A53151F7AE}" destId="{4994DC9C-6891-C545-AFFB-A111F9B8F08A}" srcOrd="0" destOrd="0" parTransId="{61915F4C-9B32-814A-954A-35BDD96998B3}" sibTransId="{935ACC04-7701-DD47-BC15-6151954CDFE1}"/>
    <dgm:cxn modelId="{813B4415-2598-9941-87F4-251058134124}" type="presParOf" srcId="{B90C9791-F1BC-264A-8A78-AD875DAEB05D}" destId="{D7AB063D-4F95-7A4F-8769-5E34C5BBA4CD}" srcOrd="0" destOrd="0" presId="urn:microsoft.com/office/officeart/2005/8/layout/list1"/>
    <dgm:cxn modelId="{26C2B302-05E1-FE45-B309-F07E7A99C31E}" type="presParOf" srcId="{D7AB063D-4F95-7A4F-8769-5E34C5BBA4CD}" destId="{10FBD2B8-3378-E047-A665-5BB166155222}" srcOrd="0" destOrd="0" presId="urn:microsoft.com/office/officeart/2005/8/layout/list1"/>
    <dgm:cxn modelId="{8DEAA365-EB59-BF49-BC02-0FA3B6E7391B}" type="presParOf" srcId="{D7AB063D-4F95-7A4F-8769-5E34C5BBA4CD}" destId="{6D4054E3-EC2A-6E40-A2B5-3F663D888569}" srcOrd="1" destOrd="0" presId="urn:microsoft.com/office/officeart/2005/8/layout/list1"/>
    <dgm:cxn modelId="{9C878E23-A4BD-9045-9950-B2B00AB6C8CE}" type="presParOf" srcId="{B90C9791-F1BC-264A-8A78-AD875DAEB05D}" destId="{4D70C310-C2BB-FF46-9A75-E9B549D43712}" srcOrd="1" destOrd="0" presId="urn:microsoft.com/office/officeart/2005/8/layout/list1"/>
    <dgm:cxn modelId="{E68EC211-B27E-9E46-B8FD-863E6979BC6B}" type="presParOf" srcId="{B90C9791-F1BC-264A-8A78-AD875DAEB05D}" destId="{E373E006-323C-944D-AB88-D452EFF7AE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E663E5-8FD9-1448-93DB-11A53151F7AE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94DC9C-6891-C545-AFFB-A111F9B8F08A}">
      <dgm:prSet/>
      <dgm:spPr/>
      <dgm:t>
        <a:bodyPr/>
        <a:lstStyle/>
        <a:p>
          <a:r>
            <a:rPr lang="en-US" b="1" i="0" baseline="0" dirty="0"/>
            <a:t>Broaden</a:t>
          </a:r>
          <a:r>
            <a:rPr lang="en-US" b="0" i="0" baseline="0" dirty="0"/>
            <a:t> and </a:t>
          </a:r>
          <a:r>
            <a:rPr lang="en-US" b="1" i="0" baseline="0" dirty="0"/>
            <a:t>deepen</a:t>
          </a:r>
          <a:r>
            <a:rPr lang="en-US" b="0" i="0" baseline="0" dirty="0"/>
            <a:t> PD offerings to better support faculty and staff in:</a:t>
          </a:r>
          <a:endParaRPr lang="en-US" dirty="0"/>
        </a:p>
      </dgm:t>
    </dgm:pt>
    <dgm:pt modelId="{61915F4C-9B32-814A-954A-35BDD96998B3}" type="parTrans" cxnId="{5A5722C6-49FC-E84B-8CE4-BA40CA122A27}">
      <dgm:prSet/>
      <dgm:spPr/>
      <dgm:t>
        <a:bodyPr/>
        <a:lstStyle/>
        <a:p>
          <a:endParaRPr lang="en-US"/>
        </a:p>
      </dgm:t>
    </dgm:pt>
    <dgm:pt modelId="{935ACC04-7701-DD47-BC15-6151954CDFE1}" type="sibTrans" cxnId="{5A5722C6-49FC-E84B-8CE4-BA40CA122A27}">
      <dgm:prSet/>
      <dgm:spPr/>
      <dgm:t>
        <a:bodyPr/>
        <a:lstStyle/>
        <a:p>
          <a:endParaRPr lang="en-US"/>
        </a:p>
      </dgm:t>
    </dgm:pt>
    <dgm:pt modelId="{67F464EF-6A69-E14F-BF09-3265A319A0BB}">
      <dgm:prSet/>
      <dgm:spPr/>
      <dgm:t>
        <a:bodyPr/>
        <a:lstStyle/>
        <a:p>
          <a:r>
            <a:rPr lang="en-US" b="0" i="0" dirty="0"/>
            <a:t>Successfully growing along the promotion &amp; tenure trajectory…</a:t>
          </a:r>
          <a:r>
            <a:rPr lang="en-US" b="0" i="1" dirty="0"/>
            <a:t>and beyond</a:t>
          </a:r>
          <a:endParaRPr lang="en-US" dirty="0"/>
        </a:p>
      </dgm:t>
    </dgm:pt>
    <dgm:pt modelId="{52205757-391C-6449-A977-39CC3333761C}" type="parTrans" cxnId="{8FE6CAAF-3313-C346-9B16-5EFF757310B4}">
      <dgm:prSet/>
      <dgm:spPr/>
      <dgm:t>
        <a:bodyPr/>
        <a:lstStyle/>
        <a:p>
          <a:endParaRPr lang="en-US"/>
        </a:p>
      </dgm:t>
    </dgm:pt>
    <dgm:pt modelId="{53B25875-7CA7-A24F-89A5-B6FB064071E5}" type="sibTrans" cxnId="{8FE6CAAF-3313-C346-9B16-5EFF757310B4}">
      <dgm:prSet/>
      <dgm:spPr/>
      <dgm:t>
        <a:bodyPr/>
        <a:lstStyle/>
        <a:p>
          <a:endParaRPr lang="en-US"/>
        </a:p>
      </dgm:t>
    </dgm:pt>
    <dgm:pt modelId="{1F6D3A0A-2791-0A42-B721-BAEFB335B0DA}">
      <dgm:prSet/>
      <dgm:spPr/>
      <dgm:t>
        <a:bodyPr/>
        <a:lstStyle/>
        <a:p>
          <a:r>
            <a:rPr lang="en-US" b="0" i="0" dirty="0"/>
            <a:t>Engaging in essential professional activities </a:t>
          </a:r>
          <a:r>
            <a:rPr lang="en-US" b="0" i="1" dirty="0"/>
            <a:t>for which our prior training did not necessarily prepare us</a:t>
          </a:r>
          <a:endParaRPr lang="en-US" dirty="0"/>
        </a:p>
      </dgm:t>
    </dgm:pt>
    <dgm:pt modelId="{F83D7886-405B-7744-B49D-81D32B1329F1}" type="parTrans" cxnId="{EAAFB101-A954-7745-BD48-EC6CF7644F48}">
      <dgm:prSet/>
      <dgm:spPr/>
      <dgm:t>
        <a:bodyPr/>
        <a:lstStyle/>
        <a:p>
          <a:endParaRPr lang="en-US"/>
        </a:p>
      </dgm:t>
    </dgm:pt>
    <dgm:pt modelId="{A95D3F32-2715-0F4E-A5B4-78819C5CBD39}" type="sibTrans" cxnId="{EAAFB101-A954-7745-BD48-EC6CF7644F48}">
      <dgm:prSet/>
      <dgm:spPr/>
      <dgm:t>
        <a:bodyPr/>
        <a:lstStyle/>
        <a:p>
          <a:endParaRPr lang="en-US"/>
        </a:p>
      </dgm:t>
    </dgm:pt>
    <dgm:pt modelId="{2FC8B242-5AC5-5043-90B4-6AC82C7812AB}">
      <dgm:prSet/>
      <dgm:spPr/>
      <dgm:t>
        <a:bodyPr/>
        <a:lstStyle/>
        <a:p>
          <a:r>
            <a:rPr lang="en-US" b="0" i="0" dirty="0"/>
            <a:t>Adapting to the </a:t>
          </a:r>
          <a:r>
            <a:rPr lang="en-US" b="0" i="1" dirty="0"/>
            <a:t>changing landscape of higher education</a:t>
          </a:r>
          <a:endParaRPr lang="en-US" i="1" dirty="0"/>
        </a:p>
      </dgm:t>
    </dgm:pt>
    <dgm:pt modelId="{2D22FBE6-7F5E-F741-9E71-89882E14D4F6}" type="sibTrans" cxnId="{42F9D283-1076-7948-BEBC-C7E65937F058}">
      <dgm:prSet/>
      <dgm:spPr/>
      <dgm:t>
        <a:bodyPr/>
        <a:lstStyle/>
        <a:p>
          <a:endParaRPr lang="en-US"/>
        </a:p>
      </dgm:t>
    </dgm:pt>
    <dgm:pt modelId="{F69260A7-1634-1F44-966A-04AFE2C06552}" type="parTrans" cxnId="{42F9D283-1076-7948-BEBC-C7E65937F058}">
      <dgm:prSet/>
      <dgm:spPr/>
      <dgm:t>
        <a:bodyPr/>
        <a:lstStyle/>
        <a:p>
          <a:endParaRPr lang="en-US"/>
        </a:p>
      </dgm:t>
    </dgm:pt>
    <dgm:pt modelId="{B90C9791-F1BC-264A-8A78-AD875DAEB05D}" type="pres">
      <dgm:prSet presAssocID="{0BE663E5-8FD9-1448-93DB-11A53151F7AE}" presName="linear" presStyleCnt="0">
        <dgm:presLayoutVars>
          <dgm:dir/>
          <dgm:animLvl val="lvl"/>
          <dgm:resizeHandles val="exact"/>
        </dgm:presLayoutVars>
      </dgm:prSet>
      <dgm:spPr/>
    </dgm:pt>
    <dgm:pt modelId="{D7AB063D-4F95-7A4F-8769-5E34C5BBA4CD}" type="pres">
      <dgm:prSet presAssocID="{4994DC9C-6891-C545-AFFB-A111F9B8F08A}" presName="parentLin" presStyleCnt="0"/>
      <dgm:spPr/>
    </dgm:pt>
    <dgm:pt modelId="{10FBD2B8-3378-E047-A665-5BB166155222}" type="pres">
      <dgm:prSet presAssocID="{4994DC9C-6891-C545-AFFB-A111F9B8F08A}" presName="parentLeftMargin" presStyleLbl="node1" presStyleIdx="0" presStyleCnt="1"/>
      <dgm:spPr/>
    </dgm:pt>
    <dgm:pt modelId="{6D4054E3-EC2A-6E40-A2B5-3F663D888569}" type="pres">
      <dgm:prSet presAssocID="{4994DC9C-6891-C545-AFFB-A111F9B8F08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D70C310-C2BB-FF46-9A75-E9B549D43712}" type="pres">
      <dgm:prSet presAssocID="{4994DC9C-6891-C545-AFFB-A111F9B8F08A}" presName="negativeSpace" presStyleCnt="0"/>
      <dgm:spPr/>
    </dgm:pt>
    <dgm:pt modelId="{E373E006-323C-944D-AB88-D452EFF7AED4}" type="pres">
      <dgm:prSet presAssocID="{4994DC9C-6891-C545-AFFB-A111F9B8F08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AAFB101-A954-7745-BD48-EC6CF7644F48}" srcId="{4994DC9C-6891-C545-AFFB-A111F9B8F08A}" destId="{1F6D3A0A-2791-0A42-B721-BAEFB335B0DA}" srcOrd="2" destOrd="0" parTransId="{F83D7886-405B-7744-B49D-81D32B1329F1}" sibTransId="{A95D3F32-2715-0F4E-A5B4-78819C5CBD39}"/>
    <dgm:cxn modelId="{039EF319-C53B-4F42-8C83-279EEDFD5BA3}" type="presOf" srcId="{0BE663E5-8FD9-1448-93DB-11A53151F7AE}" destId="{B90C9791-F1BC-264A-8A78-AD875DAEB05D}" srcOrd="0" destOrd="0" presId="urn:microsoft.com/office/officeart/2005/8/layout/list1"/>
    <dgm:cxn modelId="{CAB0C34B-C578-DB42-B4A0-C8F8982E7959}" type="presOf" srcId="{67F464EF-6A69-E14F-BF09-3265A319A0BB}" destId="{E373E006-323C-944D-AB88-D452EFF7AED4}" srcOrd="0" destOrd="0" presId="urn:microsoft.com/office/officeart/2005/8/layout/list1"/>
    <dgm:cxn modelId="{42F9D283-1076-7948-BEBC-C7E65937F058}" srcId="{4994DC9C-6891-C545-AFFB-A111F9B8F08A}" destId="{2FC8B242-5AC5-5043-90B4-6AC82C7812AB}" srcOrd="1" destOrd="0" parTransId="{F69260A7-1634-1F44-966A-04AFE2C06552}" sibTransId="{2D22FBE6-7F5E-F741-9E71-89882E14D4F6}"/>
    <dgm:cxn modelId="{0431EA8E-F2E9-AC45-9B50-CC8956FF7DED}" type="presOf" srcId="{4994DC9C-6891-C545-AFFB-A111F9B8F08A}" destId="{10FBD2B8-3378-E047-A665-5BB166155222}" srcOrd="0" destOrd="0" presId="urn:microsoft.com/office/officeart/2005/8/layout/list1"/>
    <dgm:cxn modelId="{769C3DA2-1D2B-AC41-84BF-EFF48AB55578}" type="presOf" srcId="{4994DC9C-6891-C545-AFFB-A111F9B8F08A}" destId="{6D4054E3-EC2A-6E40-A2B5-3F663D888569}" srcOrd="1" destOrd="0" presId="urn:microsoft.com/office/officeart/2005/8/layout/list1"/>
    <dgm:cxn modelId="{8FE6CAAF-3313-C346-9B16-5EFF757310B4}" srcId="{4994DC9C-6891-C545-AFFB-A111F9B8F08A}" destId="{67F464EF-6A69-E14F-BF09-3265A319A0BB}" srcOrd="0" destOrd="0" parTransId="{52205757-391C-6449-A977-39CC3333761C}" sibTransId="{53B25875-7CA7-A24F-89A5-B6FB064071E5}"/>
    <dgm:cxn modelId="{78F87CB6-7684-3B42-8012-E73511C81377}" type="presOf" srcId="{2FC8B242-5AC5-5043-90B4-6AC82C7812AB}" destId="{E373E006-323C-944D-AB88-D452EFF7AED4}" srcOrd="0" destOrd="1" presId="urn:microsoft.com/office/officeart/2005/8/layout/list1"/>
    <dgm:cxn modelId="{2BB484B7-645A-E441-A621-80CE3D05E9FC}" type="presOf" srcId="{1F6D3A0A-2791-0A42-B721-BAEFB335B0DA}" destId="{E373E006-323C-944D-AB88-D452EFF7AED4}" srcOrd="0" destOrd="2" presId="urn:microsoft.com/office/officeart/2005/8/layout/list1"/>
    <dgm:cxn modelId="{5A5722C6-49FC-E84B-8CE4-BA40CA122A27}" srcId="{0BE663E5-8FD9-1448-93DB-11A53151F7AE}" destId="{4994DC9C-6891-C545-AFFB-A111F9B8F08A}" srcOrd="0" destOrd="0" parTransId="{61915F4C-9B32-814A-954A-35BDD96998B3}" sibTransId="{935ACC04-7701-DD47-BC15-6151954CDFE1}"/>
    <dgm:cxn modelId="{813B4415-2598-9941-87F4-251058134124}" type="presParOf" srcId="{B90C9791-F1BC-264A-8A78-AD875DAEB05D}" destId="{D7AB063D-4F95-7A4F-8769-5E34C5BBA4CD}" srcOrd="0" destOrd="0" presId="urn:microsoft.com/office/officeart/2005/8/layout/list1"/>
    <dgm:cxn modelId="{26C2B302-05E1-FE45-B309-F07E7A99C31E}" type="presParOf" srcId="{D7AB063D-4F95-7A4F-8769-5E34C5BBA4CD}" destId="{10FBD2B8-3378-E047-A665-5BB166155222}" srcOrd="0" destOrd="0" presId="urn:microsoft.com/office/officeart/2005/8/layout/list1"/>
    <dgm:cxn modelId="{8DEAA365-EB59-BF49-BC02-0FA3B6E7391B}" type="presParOf" srcId="{D7AB063D-4F95-7A4F-8769-5E34C5BBA4CD}" destId="{6D4054E3-EC2A-6E40-A2B5-3F663D888569}" srcOrd="1" destOrd="0" presId="urn:microsoft.com/office/officeart/2005/8/layout/list1"/>
    <dgm:cxn modelId="{9C878E23-A4BD-9045-9950-B2B00AB6C8CE}" type="presParOf" srcId="{B90C9791-F1BC-264A-8A78-AD875DAEB05D}" destId="{4D70C310-C2BB-FF46-9A75-E9B549D43712}" srcOrd="1" destOrd="0" presId="urn:microsoft.com/office/officeart/2005/8/layout/list1"/>
    <dgm:cxn modelId="{E68EC211-B27E-9E46-B8FD-863E6979BC6B}" type="presParOf" srcId="{B90C9791-F1BC-264A-8A78-AD875DAEB05D}" destId="{E373E006-323C-944D-AB88-D452EFF7AE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785E83-B657-944B-B59F-2E10D1ED072D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A2CD438-49C6-3145-9527-01FE53F19A4B}">
      <dgm:prSet/>
      <dgm:spPr/>
      <dgm:t>
        <a:bodyPr/>
        <a:lstStyle/>
        <a:p>
          <a:r>
            <a:rPr lang="en-US" b="1" i="0" baseline="0"/>
            <a:t>WHO</a:t>
          </a:r>
          <a:endParaRPr lang="en-US"/>
        </a:p>
      </dgm:t>
    </dgm:pt>
    <dgm:pt modelId="{095F0183-F346-3B4D-94B5-4A9C61B65939}" type="parTrans" cxnId="{0264D745-1513-DE47-8841-305B88AD6741}">
      <dgm:prSet/>
      <dgm:spPr/>
      <dgm:t>
        <a:bodyPr/>
        <a:lstStyle/>
        <a:p>
          <a:endParaRPr lang="en-US"/>
        </a:p>
      </dgm:t>
    </dgm:pt>
    <dgm:pt modelId="{641B9F6D-3D25-504F-9CD5-D3C4D4305413}" type="sibTrans" cxnId="{0264D745-1513-DE47-8841-305B88AD6741}">
      <dgm:prSet/>
      <dgm:spPr/>
      <dgm:t>
        <a:bodyPr/>
        <a:lstStyle/>
        <a:p>
          <a:endParaRPr lang="en-US"/>
        </a:p>
      </dgm:t>
    </dgm:pt>
    <dgm:pt modelId="{D684F034-4DA4-3B41-BFED-631570D1A34A}">
      <dgm:prSet/>
      <dgm:spPr/>
      <dgm:t>
        <a:bodyPr/>
        <a:lstStyle/>
        <a:p>
          <a:r>
            <a:rPr lang="en-US" b="0" i="0" dirty="0"/>
            <a:t>Who’s participating already and who’s missing? </a:t>
          </a:r>
          <a:endParaRPr lang="en-US" dirty="0"/>
        </a:p>
      </dgm:t>
    </dgm:pt>
    <dgm:pt modelId="{E56F50C2-CEB8-414B-A2F6-228692465738}" type="parTrans" cxnId="{19A76F9D-9788-FE43-9816-A653D9CCFC0A}">
      <dgm:prSet/>
      <dgm:spPr/>
      <dgm:t>
        <a:bodyPr/>
        <a:lstStyle/>
        <a:p>
          <a:endParaRPr lang="en-US"/>
        </a:p>
      </dgm:t>
    </dgm:pt>
    <dgm:pt modelId="{7ACF3297-4CC4-2249-AAF3-B005069328F3}" type="sibTrans" cxnId="{19A76F9D-9788-FE43-9816-A653D9CCFC0A}">
      <dgm:prSet/>
      <dgm:spPr/>
      <dgm:t>
        <a:bodyPr/>
        <a:lstStyle/>
        <a:p>
          <a:endParaRPr lang="en-US"/>
        </a:p>
      </dgm:t>
    </dgm:pt>
    <dgm:pt modelId="{75B8E09D-55C1-CA41-9314-4801A00E9825}">
      <dgm:prSet/>
      <dgm:spPr/>
      <dgm:t>
        <a:bodyPr/>
        <a:lstStyle/>
        <a:p>
          <a:r>
            <a:rPr lang="en-US" b="0" i="0" dirty="0"/>
            <a:t>Who on campus is already doing faculty and staff PD effectively, and what can we learn from them?</a:t>
          </a:r>
          <a:endParaRPr lang="en-US" dirty="0"/>
        </a:p>
      </dgm:t>
    </dgm:pt>
    <dgm:pt modelId="{01491CD4-1C3B-B54B-A741-9582DC8CE6AB}" type="parTrans" cxnId="{B4273738-B2C8-0F41-8FFA-D13872CC1980}">
      <dgm:prSet/>
      <dgm:spPr/>
      <dgm:t>
        <a:bodyPr/>
        <a:lstStyle/>
        <a:p>
          <a:endParaRPr lang="en-US"/>
        </a:p>
      </dgm:t>
    </dgm:pt>
    <dgm:pt modelId="{5D57DC96-C9E2-D14B-B45E-A7C26E7A7E60}" type="sibTrans" cxnId="{B4273738-B2C8-0F41-8FFA-D13872CC1980}">
      <dgm:prSet/>
      <dgm:spPr/>
      <dgm:t>
        <a:bodyPr/>
        <a:lstStyle/>
        <a:p>
          <a:endParaRPr lang="en-US"/>
        </a:p>
      </dgm:t>
    </dgm:pt>
    <dgm:pt modelId="{05380E79-4E89-4341-9DE0-027F18E1F0D2}" type="pres">
      <dgm:prSet presAssocID="{D0785E83-B657-944B-B59F-2E10D1ED072D}" presName="linear" presStyleCnt="0">
        <dgm:presLayoutVars>
          <dgm:dir/>
          <dgm:animLvl val="lvl"/>
          <dgm:resizeHandles val="exact"/>
        </dgm:presLayoutVars>
      </dgm:prSet>
      <dgm:spPr/>
    </dgm:pt>
    <dgm:pt modelId="{E22F362E-28AB-6C42-96EF-4213CC4B9775}" type="pres">
      <dgm:prSet presAssocID="{9A2CD438-49C6-3145-9527-01FE53F19A4B}" presName="parentLin" presStyleCnt="0"/>
      <dgm:spPr/>
    </dgm:pt>
    <dgm:pt modelId="{C089E304-085C-D74D-8435-8B1CA1CF5B3E}" type="pres">
      <dgm:prSet presAssocID="{9A2CD438-49C6-3145-9527-01FE53F19A4B}" presName="parentLeftMargin" presStyleLbl="node1" presStyleIdx="0" presStyleCnt="1"/>
      <dgm:spPr/>
    </dgm:pt>
    <dgm:pt modelId="{6EFC43DA-9339-8140-B7DF-092DF02D8EBA}" type="pres">
      <dgm:prSet presAssocID="{9A2CD438-49C6-3145-9527-01FE53F19A4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5E06397-7E28-1248-99B8-0C2F20C1CB6B}" type="pres">
      <dgm:prSet presAssocID="{9A2CD438-49C6-3145-9527-01FE53F19A4B}" presName="negativeSpace" presStyleCnt="0"/>
      <dgm:spPr/>
    </dgm:pt>
    <dgm:pt modelId="{B9319649-4181-954F-A950-964996976B83}" type="pres">
      <dgm:prSet presAssocID="{9A2CD438-49C6-3145-9527-01FE53F19A4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6411603-97AE-6B4C-8DD0-50F8B8812C0E}" type="presOf" srcId="{D0785E83-B657-944B-B59F-2E10D1ED072D}" destId="{05380E79-4E89-4341-9DE0-027F18E1F0D2}" srcOrd="0" destOrd="0" presId="urn:microsoft.com/office/officeart/2005/8/layout/list1"/>
    <dgm:cxn modelId="{9C98C00E-0960-604A-8296-16113E66725E}" type="presOf" srcId="{75B8E09D-55C1-CA41-9314-4801A00E9825}" destId="{B9319649-4181-954F-A950-964996976B83}" srcOrd="0" destOrd="1" presId="urn:microsoft.com/office/officeart/2005/8/layout/list1"/>
    <dgm:cxn modelId="{23A6610F-D2B6-5646-BE9E-FA178B683E38}" type="presOf" srcId="{9A2CD438-49C6-3145-9527-01FE53F19A4B}" destId="{6EFC43DA-9339-8140-B7DF-092DF02D8EBA}" srcOrd="1" destOrd="0" presId="urn:microsoft.com/office/officeart/2005/8/layout/list1"/>
    <dgm:cxn modelId="{61B6DB1C-AF3B-C548-A3C9-B6C308B9EEDE}" type="presOf" srcId="{D684F034-4DA4-3B41-BFED-631570D1A34A}" destId="{B9319649-4181-954F-A950-964996976B83}" srcOrd="0" destOrd="0" presId="urn:microsoft.com/office/officeart/2005/8/layout/list1"/>
    <dgm:cxn modelId="{B4273738-B2C8-0F41-8FFA-D13872CC1980}" srcId="{9A2CD438-49C6-3145-9527-01FE53F19A4B}" destId="{75B8E09D-55C1-CA41-9314-4801A00E9825}" srcOrd="1" destOrd="0" parTransId="{01491CD4-1C3B-B54B-A741-9582DC8CE6AB}" sibTransId="{5D57DC96-C9E2-D14B-B45E-A7C26E7A7E60}"/>
    <dgm:cxn modelId="{0264D745-1513-DE47-8841-305B88AD6741}" srcId="{D0785E83-B657-944B-B59F-2E10D1ED072D}" destId="{9A2CD438-49C6-3145-9527-01FE53F19A4B}" srcOrd="0" destOrd="0" parTransId="{095F0183-F346-3B4D-94B5-4A9C61B65939}" sibTransId="{641B9F6D-3D25-504F-9CD5-D3C4D4305413}"/>
    <dgm:cxn modelId="{BFF04A7C-2870-9843-BB33-B13E0E7C454F}" type="presOf" srcId="{9A2CD438-49C6-3145-9527-01FE53F19A4B}" destId="{C089E304-085C-D74D-8435-8B1CA1CF5B3E}" srcOrd="0" destOrd="0" presId="urn:microsoft.com/office/officeart/2005/8/layout/list1"/>
    <dgm:cxn modelId="{19A76F9D-9788-FE43-9816-A653D9CCFC0A}" srcId="{9A2CD438-49C6-3145-9527-01FE53F19A4B}" destId="{D684F034-4DA4-3B41-BFED-631570D1A34A}" srcOrd="0" destOrd="0" parTransId="{E56F50C2-CEB8-414B-A2F6-228692465738}" sibTransId="{7ACF3297-4CC4-2249-AAF3-B005069328F3}"/>
    <dgm:cxn modelId="{C8E96E62-1601-E947-B849-3D9F13A3418E}" type="presParOf" srcId="{05380E79-4E89-4341-9DE0-027F18E1F0D2}" destId="{E22F362E-28AB-6C42-96EF-4213CC4B9775}" srcOrd="0" destOrd="0" presId="urn:microsoft.com/office/officeart/2005/8/layout/list1"/>
    <dgm:cxn modelId="{BF2B6E0E-574C-4D4E-8E05-A69925518D82}" type="presParOf" srcId="{E22F362E-28AB-6C42-96EF-4213CC4B9775}" destId="{C089E304-085C-D74D-8435-8B1CA1CF5B3E}" srcOrd="0" destOrd="0" presId="urn:microsoft.com/office/officeart/2005/8/layout/list1"/>
    <dgm:cxn modelId="{83DDF1E4-958F-2F4C-8F73-CF9093265D99}" type="presParOf" srcId="{E22F362E-28AB-6C42-96EF-4213CC4B9775}" destId="{6EFC43DA-9339-8140-B7DF-092DF02D8EBA}" srcOrd="1" destOrd="0" presId="urn:microsoft.com/office/officeart/2005/8/layout/list1"/>
    <dgm:cxn modelId="{73DFBABE-AA34-7D4F-BFE7-DF7D2DB959BB}" type="presParOf" srcId="{05380E79-4E89-4341-9DE0-027F18E1F0D2}" destId="{75E06397-7E28-1248-99B8-0C2F20C1CB6B}" srcOrd="1" destOrd="0" presId="urn:microsoft.com/office/officeart/2005/8/layout/list1"/>
    <dgm:cxn modelId="{9CB0C9B9-DF63-9F47-A531-66BFD612A715}" type="presParOf" srcId="{05380E79-4E89-4341-9DE0-027F18E1F0D2}" destId="{B9319649-4181-954F-A950-964996976B8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785E83-B657-944B-B59F-2E10D1ED072D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A2CD438-49C6-3145-9527-01FE53F19A4B}">
      <dgm:prSet/>
      <dgm:spPr/>
      <dgm:t>
        <a:bodyPr/>
        <a:lstStyle/>
        <a:p>
          <a:r>
            <a:rPr lang="en-US" b="1" i="0" baseline="0"/>
            <a:t>WHO</a:t>
          </a:r>
          <a:endParaRPr lang="en-US"/>
        </a:p>
      </dgm:t>
    </dgm:pt>
    <dgm:pt modelId="{095F0183-F346-3B4D-94B5-4A9C61B65939}" type="parTrans" cxnId="{0264D745-1513-DE47-8841-305B88AD6741}">
      <dgm:prSet/>
      <dgm:spPr/>
      <dgm:t>
        <a:bodyPr/>
        <a:lstStyle/>
        <a:p>
          <a:endParaRPr lang="en-US"/>
        </a:p>
      </dgm:t>
    </dgm:pt>
    <dgm:pt modelId="{641B9F6D-3D25-504F-9CD5-D3C4D4305413}" type="sibTrans" cxnId="{0264D745-1513-DE47-8841-305B88AD6741}">
      <dgm:prSet/>
      <dgm:spPr/>
      <dgm:t>
        <a:bodyPr/>
        <a:lstStyle/>
        <a:p>
          <a:endParaRPr lang="en-US"/>
        </a:p>
      </dgm:t>
    </dgm:pt>
    <dgm:pt modelId="{D684F034-4DA4-3B41-BFED-631570D1A34A}">
      <dgm:prSet/>
      <dgm:spPr/>
      <dgm:t>
        <a:bodyPr/>
        <a:lstStyle/>
        <a:p>
          <a:r>
            <a:rPr lang="en-US" b="0" i="0" dirty="0"/>
            <a:t>Who’s participating already and who’s missing? </a:t>
          </a:r>
          <a:endParaRPr lang="en-US" dirty="0"/>
        </a:p>
      </dgm:t>
    </dgm:pt>
    <dgm:pt modelId="{E56F50C2-CEB8-414B-A2F6-228692465738}" type="parTrans" cxnId="{19A76F9D-9788-FE43-9816-A653D9CCFC0A}">
      <dgm:prSet/>
      <dgm:spPr/>
      <dgm:t>
        <a:bodyPr/>
        <a:lstStyle/>
        <a:p>
          <a:endParaRPr lang="en-US"/>
        </a:p>
      </dgm:t>
    </dgm:pt>
    <dgm:pt modelId="{7ACF3297-4CC4-2249-AAF3-B005069328F3}" type="sibTrans" cxnId="{19A76F9D-9788-FE43-9816-A653D9CCFC0A}">
      <dgm:prSet/>
      <dgm:spPr/>
      <dgm:t>
        <a:bodyPr/>
        <a:lstStyle/>
        <a:p>
          <a:endParaRPr lang="en-US"/>
        </a:p>
      </dgm:t>
    </dgm:pt>
    <dgm:pt modelId="{75B8E09D-55C1-CA41-9314-4801A00E9825}">
      <dgm:prSet/>
      <dgm:spPr/>
      <dgm:t>
        <a:bodyPr/>
        <a:lstStyle/>
        <a:p>
          <a:r>
            <a:rPr lang="en-US" b="0" i="0" dirty="0"/>
            <a:t>Who on campus is already doing PD effectively, and what can we learn from them?</a:t>
          </a:r>
          <a:endParaRPr lang="en-US" dirty="0"/>
        </a:p>
      </dgm:t>
    </dgm:pt>
    <dgm:pt modelId="{01491CD4-1C3B-B54B-A741-9582DC8CE6AB}" type="parTrans" cxnId="{B4273738-B2C8-0F41-8FFA-D13872CC1980}">
      <dgm:prSet/>
      <dgm:spPr/>
      <dgm:t>
        <a:bodyPr/>
        <a:lstStyle/>
        <a:p>
          <a:endParaRPr lang="en-US"/>
        </a:p>
      </dgm:t>
    </dgm:pt>
    <dgm:pt modelId="{5D57DC96-C9E2-D14B-B45E-A7C26E7A7E60}" type="sibTrans" cxnId="{B4273738-B2C8-0F41-8FFA-D13872CC1980}">
      <dgm:prSet/>
      <dgm:spPr/>
      <dgm:t>
        <a:bodyPr/>
        <a:lstStyle/>
        <a:p>
          <a:endParaRPr lang="en-US"/>
        </a:p>
      </dgm:t>
    </dgm:pt>
    <dgm:pt modelId="{29914692-7EB9-2C47-B036-1D37D25CAF6E}">
      <dgm:prSet/>
      <dgm:spPr/>
      <dgm:t>
        <a:bodyPr/>
        <a:lstStyle/>
        <a:p>
          <a:r>
            <a:rPr lang="en-US" b="1" i="0" baseline="0"/>
            <a:t>WHAT</a:t>
          </a:r>
          <a:endParaRPr lang="en-US"/>
        </a:p>
      </dgm:t>
    </dgm:pt>
    <dgm:pt modelId="{F9D8D868-FCDE-8A4D-AF74-10A7CFAEC69A}" type="parTrans" cxnId="{40CF40DC-26F1-1E47-820D-22D786341A86}">
      <dgm:prSet/>
      <dgm:spPr/>
      <dgm:t>
        <a:bodyPr/>
        <a:lstStyle/>
        <a:p>
          <a:endParaRPr lang="en-US"/>
        </a:p>
      </dgm:t>
    </dgm:pt>
    <dgm:pt modelId="{8CD6DEB3-CAB5-774B-95E9-CDEE60AAE8AB}" type="sibTrans" cxnId="{40CF40DC-26F1-1E47-820D-22D786341A86}">
      <dgm:prSet/>
      <dgm:spPr/>
      <dgm:t>
        <a:bodyPr/>
        <a:lstStyle/>
        <a:p>
          <a:endParaRPr lang="en-US"/>
        </a:p>
      </dgm:t>
    </dgm:pt>
    <dgm:pt modelId="{B0180F89-A77F-BE4D-A2F4-D4809EF3712C}">
      <dgm:prSet/>
      <dgm:spPr/>
      <dgm:t>
        <a:bodyPr/>
        <a:lstStyle/>
        <a:p>
          <a:r>
            <a:rPr lang="en-US" b="0" i="0" dirty="0"/>
            <a:t>What can be added or expanded? What topics are we covering, and what’s missing? What programs could we add or expand?</a:t>
          </a:r>
          <a:endParaRPr lang="en-US" dirty="0"/>
        </a:p>
      </dgm:t>
    </dgm:pt>
    <dgm:pt modelId="{F7DFD531-1D66-5A4C-AFBE-CBE4C276AE66}" type="parTrans" cxnId="{24293DE8-35E7-1E4B-9E8D-5149AC1FFBFC}">
      <dgm:prSet/>
      <dgm:spPr/>
      <dgm:t>
        <a:bodyPr/>
        <a:lstStyle/>
        <a:p>
          <a:endParaRPr lang="en-US"/>
        </a:p>
      </dgm:t>
    </dgm:pt>
    <dgm:pt modelId="{150AAC54-6170-3D4A-8327-CDABF768CA8C}" type="sibTrans" cxnId="{24293DE8-35E7-1E4B-9E8D-5149AC1FFBFC}">
      <dgm:prSet/>
      <dgm:spPr/>
      <dgm:t>
        <a:bodyPr/>
        <a:lstStyle/>
        <a:p>
          <a:endParaRPr lang="en-US"/>
        </a:p>
      </dgm:t>
    </dgm:pt>
    <dgm:pt modelId="{96FC4A9E-93BC-F84A-9D39-63BD3674010B}">
      <dgm:prSet/>
      <dgm:spPr/>
      <dgm:t>
        <a:bodyPr/>
        <a:lstStyle/>
        <a:p>
          <a:r>
            <a:rPr lang="en-US" b="0" i="0" dirty="0"/>
            <a:t>“What’s next for me?” (i.e., how can we connect with faculty or staff at different points in their trajectories, and/or who aren’t interested in advancing into administration?)</a:t>
          </a:r>
          <a:endParaRPr lang="en-US" dirty="0"/>
        </a:p>
      </dgm:t>
    </dgm:pt>
    <dgm:pt modelId="{10CBBE23-B1E5-6043-9B76-A0B104E7B539}" type="parTrans" cxnId="{20D530E2-2D7C-D04A-A299-97D1D90D4B0E}">
      <dgm:prSet/>
      <dgm:spPr/>
    </dgm:pt>
    <dgm:pt modelId="{5434494E-E048-BC42-A9DC-ED2DC1F351BC}" type="sibTrans" cxnId="{20D530E2-2D7C-D04A-A299-97D1D90D4B0E}">
      <dgm:prSet/>
      <dgm:spPr/>
    </dgm:pt>
    <dgm:pt modelId="{05380E79-4E89-4341-9DE0-027F18E1F0D2}" type="pres">
      <dgm:prSet presAssocID="{D0785E83-B657-944B-B59F-2E10D1ED072D}" presName="linear" presStyleCnt="0">
        <dgm:presLayoutVars>
          <dgm:dir/>
          <dgm:animLvl val="lvl"/>
          <dgm:resizeHandles val="exact"/>
        </dgm:presLayoutVars>
      </dgm:prSet>
      <dgm:spPr/>
    </dgm:pt>
    <dgm:pt modelId="{E22F362E-28AB-6C42-96EF-4213CC4B9775}" type="pres">
      <dgm:prSet presAssocID="{9A2CD438-49C6-3145-9527-01FE53F19A4B}" presName="parentLin" presStyleCnt="0"/>
      <dgm:spPr/>
    </dgm:pt>
    <dgm:pt modelId="{C089E304-085C-D74D-8435-8B1CA1CF5B3E}" type="pres">
      <dgm:prSet presAssocID="{9A2CD438-49C6-3145-9527-01FE53F19A4B}" presName="parentLeftMargin" presStyleLbl="node1" presStyleIdx="0" presStyleCnt="2"/>
      <dgm:spPr/>
    </dgm:pt>
    <dgm:pt modelId="{6EFC43DA-9339-8140-B7DF-092DF02D8EBA}" type="pres">
      <dgm:prSet presAssocID="{9A2CD438-49C6-3145-9527-01FE53F19A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5E06397-7E28-1248-99B8-0C2F20C1CB6B}" type="pres">
      <dgm:prSet presAssocID="{9A2CD438-49C6-3145-9527-01FE53F19A4B}" presName="negativeSpace" presStyleCnt="0"/>
      <dgm:spPr/>
    </dgm:pt>
    <dgm:pt modelId="{B9319649-4181-954F-A950-964996976B83}" type="pres">
      <dgm:prSet presAssocID="{9A2CD438-49C6-3145-9527-01FE53F19A4B}" presName="childText" presStyleLbl="conFgAcc1" presStyleIdx="0" presStyleCnt="2">
        <dgm:presLayoutVars>
          <dgm:bulletEnabled val="1"/>
        </dgm:presLayoutVars>
      </dgm:prSet>
      <dgm:spPr/>
    </dgm:pt>
    <dgm:pt modelId="{DFDC10CE-1196-8343-BD12-5EBE74F4FC83}" type="pres">
      <dgm:prSet presAssocID="{641B9F6D-3D25-504F-9CD5-D3C4D4305413}" presName="spaceBetweenRectangles" presStyleCnt="0"/>
      <dgm:spPr/>
    </dgm:pt>
    <dgm:pt modelId="{F40B6AF7-07BE-854E-AF03-D51CB2C6B6A7}" type="pres">
      <dgm:prSet presAssocID="{29914692-7EB9-2C47-B036-1D37D25CAF6E}" presName="parentLin" presStyleCnt="0"/>
      <dgm:spPr/>
    </dgm:pt>
    <dgm:pt modelId="{0F872701-DACA-4C4E-B57B-CDCE5017BA42}" type="pres">
      <dgm:prSet presAssocID="{29914692-7EB9-2C47-B036-1D37D25CAF6E}" presName="parentLeftMargin" presStyleLbl="node1" presStyleIdx="0" presStyleCnt="2"/>
      <dgm:spPr/>
    </dgm:pt>
    <dgm:pt modelId="{FF9F8C60-F28D-A34F-B31A-85A0350495CF}" type="pres">
      <dgm:prSet presAssocID="{29914692-7EB9-2C47-B036-1D37D25CAF6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F1CD80C-3865-954B-88A7-4CB887BB002A}" type="pres">
      <dgm:prSet presAssocID="{29914692-7EB9-2C47-B036-1D37D25CAF6E}" presName="negativeSpace" presStyleCnt="0"/>
      <dgm:spPr/>
    </dgm:pt>
    <dgm:pt modelId="{AB414FB7-C452-D849-8020-2700CE53972F}" type="pres">
      <dgm:prSet presAssocID="{29914692-7EB9-2C47-B036-1D37D25CAF6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6411603-97AE-6B4C-8DD0-50F8B8812C0E}" type="presOf" srcId="{D0785E83-B657-944B-B59F-2E10D1ED072D}" destId="{05380E79-4E89-4341-9DE0-027F18E1F0D2}" srcOrd="0" destOrd="0" presId="urn:microsoft.com/office/officeart/2005/8/layout/list1"/>
    <dgm:cxn modelId="{9C98C00E-0960-604A-8296-16113E66725E}" type="presOf" srcId="{75B8E09D-55C1-CA41-9314-4801A00E9825}" destId="{B9319649-4181-954F-A950-964996976B83}" srcOrd="0" destOrd="1" presId="urn:microsoft.com/office/officeart/2005/8/layout/list1"/>
    <dgm:cxn modelId="{23A6610F-D2B6-5646-BE9E-FA178B683E38}" type="presOf" srcId="{9A2CD438-49C6-3145-9527-01FE53F19A4B}" destId="{6EFC43DA-9339-8140-B7DF-092DF02D8EBA}" srcOrd="1" destOrd="0" presId="urn:microsoft.com/office/officeart/2005/8/layout/list1"/>
    <dgm:cxn modelId="{61B6DB1C-AF3B-C548-A3C9-B6C308B9EEDE}" type="presOf" srcId="{D684F034-4DA4-3B41-BFED-631570D1A34A}" destId="{B9319649-4181-954F-A950-964996976B83}" srcOrd="0" destOrd="0" presId="urn:microsoft.com/office/officeart/2005/8/layout/list1"/>
    <dgm:cxn modelId="{6224CE2F-B6FC-5944-B1E6-ECD57AC2CC68}" type="presOf" srcId="{B0180F89-A77F-BE4D-A2F4-D4809EF3712C}" destId="{AB414FB7-C452-D849-8020-2700CE53972F}" srcOrd="0" destOrd="0" presId="urn:microsoft.com/office/officeart/2005/8/layout/list1"/>
    <dgm:cxn modelId="{B4273738-B2C8-0F41-8FFA-D13872CC1980}" srcId="{9A2CD438-49C6-3145-9527-01FE53F19A4B}" destId="{75B8E09D-55C1-CA41-9314-4801A00E9825}" srcOrd="1" destOrd="0" parTransId="{01491CD4-1C3B-B54B-A741-9582DC8CE6AB}" sibTransId="{5D57DC96-C9E2-D14B-B45E-A7C26E7A7E60}"/>
    <dgm:cxn modelId="{30867F41-EBE3-7544-9F02-1282C093F58F}" type="presOf" srcId="{29914692-7EB9-2C47-B036-1D37D25CAF6E}" destId="{0F872701-DACA-4C4E-B57B-CDCE5017BA42}" srcOrd="0" destOrd="0" presId="urn:microsoft.com/office/officeart/2005/8/layout/list1"/>
    <dgm:cxn modelId="{0264D745-1513-DE47-8841-305B88AD6741}" srcId="{D0785E83-B657-944B-B59F-2E10D1ED072D}" destId="{9A2CD438-49C6-3145-9527-01FE53F19A4B}" srcOrd="0" destOrd="0" parTransId="{095F0183-F346-3B4D-94B5-4A9C61B65939}" sibTransId="{641B9F6D-3D25-504F-9CD5-D3C4D4305413}"/>
    <dgm:cxn modelId="{5C37454E-DC85-AE48-A77F-EACAAC34920E}" type="presOf" srcId="{96FC4A9E-93BC-F84A-9D39-63BD3674010B}" destId="{AB414FB7-C452-D849-8020-2700CE53972F}" srcOrd="0" destOrd="1" presId="urn:microsoft.com/office/officeart/2005/8/layout/list1"/>
    <dgm:cxn modelId="{BFF04A7C-2870-9843-BB33-B13E0E7C454F}" type="presOf" srcId="{9A2CD438-49C6-3145-9527-01FE53F19A4B}" destId="{C089E304-085C-D74D-8435-8B1CA1CF5B3E}" srcOrd="0" destOrd="0" presId="urn:microsoft.com/office/officeart/2005/8/layout/list1"/>
    <dgm:cxn modelId="{348D1397-E5BE-AD47-B8D8-FEA5B844EF17}" type="presOf" srcId="{29914692-7EB9-2C47-B036-1D37D25CAF6E}" destId="{FF9F8C60-F28D-A34F-B31A-85A0350495CF}" srcOrd="1" destOrd="0" presId="urn:microsoft.com/office/officeart/2005/8/layout/list1"/>
    <dgm:cxn modelId="{19A76F9D-9788-FE43-9816-A653D9CCFC0A}" srcId="{9A2CD438-49C6-3145-9527-01FE53F19A4B}" destId="{D684F034-4DA4-3B41-BFED-631570D1A34A}" srcOrd="0" destOrd="0" parTransId="{E56F50C2-CEB8-414B-A2F6-228692465738}" sibTransId="{7ACF3297-4CC4-2249-AAF3-B005069328F3}"/>
    <dgm:cxn modelId="{40CF40DC-26F1-1E47-820D-22D786341A86}" srcId="{D0785E83-B657-944B-B59F-2E10D1ED072D}" destId="{29914692-7EB9-2C47-B036-1D37D25CAF6E}" srcOrd="1" destOrd="0" parTransId="{F9D8D868-FCDE-8A4D-AF74-10A7CFAEC69A}" sibTransId="{8CD6DEB3-CAB5-774B-95E9-CDEE60AAE8AB}"/>
    <dgm:cxn modelId="{20D530E2-2D7C-D04A-A299-97D1D90D4B0E}" srcId="{29914692-7EB9-2C47-B036-1D37D25CAF6E}" destId="{96FC4A9E-93BC-F84A-9D39-63BD3674010B}" srcOrd="1" destOrd="0" parTransId="{10CBBE23-B1E5-6043-9B76-A0B104E7B539}" sibTransId="{5434494E-E048-BC42-A9DC-ED2DC1F351BC}"/>
    <dgm:cxn modelId="{24293DE8-35E7-1E4B-9E8D-5149AC1FFBFC}" srcId="{29914692-7EB9-2C47-B036-1D37D25CAF6E}" destId="{B0180F89-A77F-BE4D-A2F4-D4809EF3712C}" srcOrd="0" destOrd="0" parTransId="{F7DFD531-1D66-5A4C-AFBE-CBE4C276AE66}" sibTransId="{150AAC54-6170-3D4A-8327-CDABF768CA8C}"/>
    <dgm:cxn modelId="{C8E96E62-1601-E947-B849-3D9F13A3418E}" type="presParOf" srcId="{05380E79-4E89-4341-9DE0-027F18E1F0D2}" destId="{E22F362E-28AB-6C42-96EF-4213CC4B9775}" srcOrd="0" destOrd="0" presId="urn:microsoft.com/office/officeart/2005/8/layout/list1"/>
    <dgm:cxn modelId="{BF2B6E0E-574C-4D4E-8E05-A69925518D82}" type="presParOf" srcId="{E22F362E-28AB-6C42-96EF-4213CC4B9775}" destId="{C089E304-085C-D74D-8435-8B1CA1CF5B3E}" srcOrd="0" destOrd="0" presId="urn:microsoft.com/office/officeart/2005/8/layout/list1"/>
    <dgm:cxn modelId="{83DDF1E4-958F-2F4C-8F73-CF9093265D99}" type="presParOf" srcId="{E22F362E-28AB-6C42-96EF-4213CC4B9775}" destId="{6EFC43DA-9339-8140-B7DF-092DF02D8EBA}" srcOrd="1" destOrd="0" presId="urn:microsoft.com/office/officeart/2005/8/layout/list1"/>
    <dgm:cxn modelId="{73DFBABE-AA34-7D4F-BFE7-DF7D2DB959BB}" type="presParOf" srcId="{05380E79-4E89-4341-9DE0-027F18E1F0D2}" destId="{75E06397-7E28-1248-99B8-0C2F20C1CB6B}" srcOrd="1" destOrd="0" presId="urn:microsoft.com/office/officeart/2005/8/layout/list1"/>
    <dgm:cxn modelId="{9CB0C9B9-DF63-9F47-A531-66BFD612A715}" type="presParOf" srcId="{05380E79-4E89-4341-9DE0-027F18E1F0D2}" destId="{B9319649-4181-954F-A950-964996976B83}" srcOrd="2" destOrd="0" presId="urn:microsoft.com/office/officeart/2005/8/layout/list1"/>
    <dgm:cxn modelId="{8EC12FA0-7DD8-024C-AAA2-271303BC6462}" type="presParOf" srcId="{05380E79-4E89-4341-9DE0-027F18E1F0D2}" destId="{DFDC10CE-1196-8343-BD12-5EBE74F4FC83}" srcOrd="3" destOrd="0" presId="urn:microsoft.com/office/officeart/2005/8/layout/list1"/>
    <dgm:cxn modelId="{9B58CD9F-4591-4946-97F2-5A2BC9D90CF5}" type="presParOf" srcId="{05380E79-4E89-4341-9DE0-027F18E1F0D2}" destId="{F40B6AF7-07BE-854E-AF03-D51CB2C6B6A7}" srcOrd="4" destOrd="0" presId="urn:microsoft.com/office/officeart/2005/8/layout/list1"/>
    <dgm:cxn modelId="{5083A874-6A3E-9447-9897-A0590EAAEF53}" type="presParOf" srcId="{F40B6AF7-07BE-854E-AF03-D51CB2C6B6A7}" destId="{0F872701-DACA-4C4E-B57B-CDCE5017BA42}" srcOrd="0" destOrd="0" presId="urn:microsoft.com/office/officeart/2005/8/layout/list1"/>
    <dgm:cxn modelId="{65A36914-5C3F-0849-A154-2E4FFB7C5E5B}" type="presParOf" srcId="{F40B6AF7-07BE-854E-AF03-D51CB2C6B6A7}" destId="{FF9F8C60-F28D-A34F-B31A-85A0350495CF}" srcOrd="1" destOrd="0" presId="urn:microsoft.com/office/officeart/2005/8/layout/list1"/>
    <dgm:cxn modelId="{C8B13C8C-4A9B-AB4D-98C4-D3F0477E62E9}" type="presParOf" srcId="{05380E79-4E89-4341-9DE0-027F18E1F0D2}" destId="{CF1CD80C-3865-954B-88A7-4CB887BB002A}" srcOrd="5" destOrd="0" presId="urn:microsoft.com/office/officeart/2005/8/layout/list1"/>
    <dgm:cxn modelId="{D68611DA-4F74-A643-8BF6-5D8B1E829818}" type="presParOf" srcId="{05380E79-4E89-4341-9DE0-027F18E1F0D2}" destId="{AB414FB7-C452-D849-8020-2700CE53972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785E83-B657-944B-B59F-2E10D1ED072D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A2CD438-49C6-3145-9527-01FE53F19A4B}">
      <dgm:prSet/>
      <dgm:spPr/>
      <dgm:t>
        <a:bodyPr/>
        <a:lstStyle/>
        <a:p>
          <a:r>
            <a:rPr lang="en-US" b="1" i="0" baseline="0"/>
            <a:t>WHO</a:t>
          </a:r>
          <a:endParaRPr lang="en-US"/>
        </a:p>
      </dgm:t>
    </dgm:pt>
    <dgm:pt modelId="{095F0183-F346-3B4D-94B5-4A9C61B65939}" type="parTrans" cxnId="{0264D745-1513-DE47-8841-305B88AD6741}">
      <dgm:prSet/>
      <dgm:spPr/>
      <dgm:t>
        <a:bodyPr/>
        <a:lstStyle/>
        <a:p>
          <a:endParaRPr lang="en-US"/>
        </a:p>
      </dgm:t>
    </dgm:pt>
    <dgm:pt modelId="{641B9F6D-3D25-504F-9CD5-D3C4D4305413}" type="sibTrans" cxnId="{0264D745-1513-DE47-8841-305B88AD6741}">
      <dgm:prSet/>
      <dgm:spPr/>
      <dgm:t>
        <a:bodyPr/>
        <a:lstStyle/>
        <a:p>
          <a:endParaRPr lang="en-US"/>
        </a:p>
      </dgm:t>
    </dgm:pt>
    <dgm:pt modelId="{D684F034-4DA4-3B41-BFED-631570D1A34A}">
      <dgm:prSet/>
      <dgm:spPr/>
      <dgm:t>
        <a:bodyPr/>
        <a:lstStyle/>
        <a:p>
          <a:r>
            <a:rPr lang="en-US" b="0" i="0" dirty="0"/>
            <a:t>Who’s participating already and who’s missing? </a:t>
          </a:r>
          <a:endParaRPr lang="en-US" dirty="0"/>
        </a:p>
      </dgm:t>
    </dgm:pt>
    <dgm:pt modelId="{E56F50C2-CEB8-414B-A2F6-228692465738}" type="parTrans" cxnId="{19A76F9D-9788-FE43-9816-A653D9CCFC0A}">
      <dgm:prSet/>
      <dgm:spPr/>
      <dgm:t>
        <a:bodyPr/>
        <a:lstStyle/>
        <a:p>
          <a:endParaRPr lang="en-US"/>
        </a:p>
      </dgm:t>
    </dgm:pt>
    <dgm:pt modelId="{7ACF3297-4CC4-2249-AAF3-B005069328F3}" type="sibTrans" cxnId="{19A76F9D-9788-FE43-9816-A653D9CCFC0A}">
      <dgm:prSet/>
      <dgm:spPr/>
      <dgm:t>
        <a:bodyPr/>
        <a:lstStyle/>
        <a:p>
          <a:endParaRPr lang="en-US"/>
        </a:p>
      </dgm:t>
    </dgm:pt>
    <dgm:pt modelId="{75B8E09D-55C1-CA41-9314-4801A00E9825}">
      <dgm:prSet/>
      <dgm:spPr/>
      <dgm:t>
        <a:bodyPr/>
        <a:lstStyle/>
        <a:p>
          <a:r>
            <a:rPr lang="en-US" b="0" i="0" dirty="0"/>
            <a:t>Who on campus is already doing PD effectively, and what can we learn from them?</a:t>
          </a:r>
          <a:endParaRPr lang="en-US" dirty="0"/>
        </a:p>
      </dgm:t>
    </dgm:pt>
    <dgm:pt modelId="{01491CD4-1C3B-B54B-A741-9582DC8CE6AB}" type="parTrans" cxnId="{B4273738-B2C8-0F41-8FFA-D13872CC1980}">
      <dgm:prSet/>
      <dgm:spPr/>
      <dgm:t>
        <a:bodyPr/>
        <a:lstStyle/>
        <a:p>
          <a:endParaRPr lang="en-US"/>
        </a:p>
      </dgm:t>
    </dgm:pt>
    <dgm:pt modelId="{5D57DC96-C9E2-D14B-B45E-A7C26E7A7E60}" type="sibTrans" cxnId="{B4273738-B2C8-0F41-8FFA-D13872CC1980}">
      <dgm:prSet/>
      <dgm:spPr/>
      <dgm:t>
        <a:bodyPr/>
        <a:lstStyle/>
        <a:p>
          <a:endParaRPr lang="en-US"/>
        </a:p>
      </dgm:t>
    </dgm:pt>
    <dgm:pt modelId="{29914692-7EB9-2C47-B036-1D37D25CAF6E}">
      <dgm:prSet/>
      <dgm:spPr/>
      <dgm:t>
        <a:bodyPr/>
        <a:lstStyle/>
        <a:p>
          <a:r>
            <a:rPr lang="en-US" b="1" i="0" baseline="0"/>
            <a:t>WHAT</a:t>
          </a:r>
          <a:endParaRPr lang="en-US"/>
        </a:p>
      </dgm:t>
    </dgm:pt>
    <dgm:pt modelId="{F9D8D868-FCDE-8A4D-AF74-10A7CFAEC69A}" type="parTrans" cxnId="{40CF40DC-26F1-1E47-820D-22D786341A86}">
      <dgm:prSet/>
      <dgm:spPr/>
      <dgm:t>
        <a:bodyPr/>
        <a:lstStyle/>
        <a:p>
          <a:endParaRPr lang="en-US"/>
        </a:p>
      </dgm:t>
    </dgm:pt>
    <dgm:pt modelId="{8CD6DEB3-CAB5-774B-95E9-CDEE60AAE8AB}" type="sibTrans" cxnId="{40CF40DC-26F1-1E47-820D-22D786341A86}">
      <dgm:prSet/>
      <dgm:spPr/>
      <dgm:t>
        <a:bodyPr/>
        <a:lstStyle/>
        <a:p>
          <a:endParaRPr lang="en-US"/>
        </a:p>
      </dgm:t>
    </dgm:pt>
    <dgm:pt modelId="{B0180F89-A77F-BE4D-A2F4-D4809EF3712C}">
      <dgm:prSet/>
      <dgm:spPr/>
      <dgm:t>
        <a:bodyPr/>
        <a:lstStyle/>
        <a:p>
          <a:r>
            <a:rPr lang="en-US" b="0" i="0" dirty="0"/>
            <a:t>What can be added or expanded? What topics are we covering, and what’s missing? What programs could we add or expand?</a:t>
          </a:r>
          <a:endParaRPr lang="en-US" dirty="0"/>
        </a:p>
      </dgm:t>
    </dgm:pt>
    <dgm:pt modelId="{F7DFD531-1D66-5A4C-AFBE-CBE4C276AE66}" type="parTrans" cxnId="{24293DE8-35E7-1E4B-9E8D-5149AC1FFBFC}">
      <dgm:prSet/>
      <dgm:spPr/>
      <dgm:t>
        <a:bodyPr/>
        <a:lstStyle/>
        <a:p>
          <a:endParaRPr lang="en-US"/>
        </a:p>
      </dgm:t>
    </dgm:pt>
    <dgm:pt modelId="{150AAC54-6170-3D4A-8327-CDABF768CA8C}" type="sibTrans" cxnId="{24293DE8-35E7-1E4B-9E8D-5149AC1FFBFC}">
      <dgm:prSet/>
      <dgm:spPr/>
      <dgm:t>
        <a:bodyPr/>
        <a:lstStyle/>
        <a:p>
          <a:endParaRPr lang="en-US"/>
        </a:p>
      </dgm:t>
    </dgm:pt>
    <dgm:pt modelId="{8326C1CB-A002-EB46-94E9-4A0E3B094707}">
      <dgm:prSet/>
      <dgm:spPr/>
      <dgm:t>
        <a:bodyPr/>
        <a:lstStyle/>
        <a:p>
          <a:r>
            <a:rPr lang="en-US" b="1" i="0" baseline="0"/>
            <a:t>HOW</a:t>
          </a:r>
          <a:endParaRPr lang="en-US"/>
        </a:p>
      </dgm:t>
    </dgm:pt>
    <dgm:pt modelId="{2E7F036D-99CD-A340-9280-15B016BA857F}" type="parTrans" cxnId="{4DE32E0B-9C7E-A94A-A12A-EDED99DAD536}">
      <dgm:prSet/>
      <dgm:spPr/>
      <dgm:t>
        <a:bodyPr/>
        <a:lstStyle/>
        <a:p>
          <a:endParaRPr lang="en-US"/>
        </a:p>
      </dgm:t>
    </dgm:pt>
    <dgm:pt modelId="{C165BB30-8863-D94F-84E3-260AF191199D}" type="sibTrans" cxnId="{4DE32E0B-9C7E-A94A-A12A-EDED99DAD536}">
      <dgm:prSet/>
      <dgm:spPr/>
      <dgm:t>
        <a:bodyPr/>
        <a:lstStyle/>
        <a:p>
          <a:endParaRPr lang="en-US"/>
        </a:p>
      </dgm:t>
    </dgm:pt>
    <dgm:pt modelId="{3C01CE08-C026-0741-B228-4E615BAFD573}">
      <dgm:prSet/>
      <dgm:spPr/>
      <dgm:t>
        <a:bodyPr/>
        <a:lstStyle/>
        <a:p>
          <a:r>
            <a:rPr lang="en-US" b="0" i="0" dirty="0"/>
            <a:t>How can we invite new constituents into this work?</a:t>
          </a:r>
          <a:endParaRPr lang="en-US" dirty="0"/>
        </a:p>
      </dgm:t>
    </dgm:pt>
    <dgm:pt modelId="{A4B3E62E-F92F-654F-A35F-5E5A1E02A4F5}" type="parTrans" cxnId="{9C192874-65FA-BB4D-8975-13EB82F5573A}">
      <dgm:prSet/>
      <dgm:spPr/>
      <dgm:t>
        <a:bodyPr/>
        <a:lstStyle/>
        <a:p>
          <a:endParaRPr lang="en-US"/>
        </a:p>
      </dgm:t>
    </dgm:pt>
    <dgm:pt modelId="{C72469AE-6F41-944E-A0A7-04D4AAA1D60D}" type="sibTrans" cxnId="{9C192874-65FA-BB4D-8975-13EB82F5573A}">
      <dgm:prSet/>
      <dgm:spPr/>
      <dgm:t>
        <a:bodyPr/>
        <a:lstStyle/>
        <a:p>
          <a:endParaRPr lang="en-US"/>
        </a:p>
      </dgm:t>
    </dgm:pt>
    <dgm:pt modelId="{3F8FF318-010A-1342-95BF-0BEECBA0B843}">
      <dgm:prSet/>
      <dgm:spPr/>
      <dgm:t>
        <a:bodyPr/>
        <a:lstStyle/>
        <a:p>
          <a:r>
            <a:rPr lang="en-US" b="0" i="0" dirty="0"/>
            <a:t>How could we continue to facilitate community and growth for program graduates?</a:t>
          </a:r>
          <a:endParaRPr lang="en-US" dirty="0"/>
        </a:p>
      </dgm:t>
    </dgm:pt>
    <dgm:pt modelId="{DBEBC41F-BB40-E840-9024-6C3E9EBFA24C}" type="parTrans" cxnId="{FBA86D97-AB81-B54F-8C0A-14C77FAB4E54}">
      <dgm:prSet/>
      <dgm:spPr/>
      <dgm:t>
        <a:bodyPr/>
        <a:lstStyle/>
        <a:p>
          <a:endParaRPr lang="en-US"/>
        </a:p>
      </dgm:t>
    </dgm:pt>
    <dgm:pt modelId="{1628F84A-D002-C541-8AB1-C145E6273639}" type="sibTrans" cxnId="{FBA86D97-AB81-B54F-8C0A-14C77FAB4E54}">
      <dgm:prSet/>
      <dgm:spPr/>
      <dgm:t>
        <a:bodyPr/>
        <a:lstStyle/>
        <a:p>
          <a:endParaRPr lang="en-US"/>
        </a:p>
      </dgm:t>
    </dgm:pt>
    <dgm:pt modelId="{D40F037F-E49C-2745-AE37-E1F938F1DA03}">
      <dgm:prSet/>
      <dgm:spPr/>
      <dgm:t>
        <a:bodyPr/>
        <a:lstStyle/>
        <a:p>
          <a:r>
            <a:rPr lang="en-US" b="0" i="0" dirty="0"/>
            <a:t>How might we collaborate with other entities on and off campus?</a:t>
          </a:r>
          <a:endParaRPr lang="en-US" dirty="0"/>
        </a:p>
      </dgm:t>
    </dgm:pt>
    <dgm:pt modelId="{C0D22D24-3F10-FD49-B1A0-3F4C9EE2E8AF}" type="parTrans" cxnId="{C02E48B8-2647-BA42-A322-12AF99022DD9}">
      <dgm:prSet/>
      <dgm:spPr/>
      <dgm:t>
        <a:bodyPr/>
        <a:lstStyle/>
        <a:p>
          <a:endParaRPr lang="en-US"/>
        </a:p>
      </dgm:t>
    </dgm:pt>
    <dgm:pt modelId="{D455B3D0-6288-CE49-B713-AAE077F9BDFA}" type="sibTrans" cxnId="{C02E48B8-2647-BA42-A322-12AF99022DD9}">
      <dgm:prSet/>
      <dgm:spPr/>
      <dgm:t>
        <a:bodyPr/>
        <a:lstStyle/>
        <a:p>
          <a:endParaRPr lang="en-US"/>
        </a:p>
      </dgm:t>
    </dgm:pt>
    <dgm:pt modelId="{AF0AC42D-AD84-B849-9E4F-FA3A36D5A0BB}">
      <dgm:prSet/>
      <dgm:spPr/>
      <dgm:t>
        <a:bodyPr/>
        <a:lstStyle/>
        <a:p>
          <a:r>
            <a:rPr lang="en-US" b="0" i="0" dirty="0"/>
            <a:t>“What’s next for me?” (i.e., how can we connect with faculty and staff at different points in their trajectories, and/or who aren’t interested in advancing into administration?)</a:t>
          </a:r>
          <a:endParaRPr lang="en-US" dirty="0"/>
        </a:p>
      </dgm:t>
    </dgm:pt>
    <dgm:pt modelId="{21B794A0-D7C9-E44C-B82B-0AD8592203E1}" type="parTrans" cxnId="{4A220DF3-A189-7147-8FE9-34E6B23A42B4}">
      <dgm:prSet/>
      <dgm:spPr/>
    </dgm:pt>
    <dgm:pt modelId="{81476635-7BA3-0347-B2C3-E7FF69A55DC5}" type="sibTrans" cxnId="{4A220DF3-A189-7147-8FE9-34E6B23A42B4}">
      <dgm:prSet/>
      <dgm:spPr/>
    </dgm:pt>
    <dgm:pt modelId="{05380E79-4E89-4341-9DE0-027F18E1F0D2}" type="pres">
      <dgm:prSet presAssocID="{D0785E83-B657-944B-B59F-2E10D1ED072D}" presName="linear" presStyleCnt="0">
        <dgm:presLayoutVars>
          <dgm:dir/>
          <dgm:animLvl val="lvl"/>
          <dgm:resizeHandles val="exact"/>
        </dgm:presLayoutVars>
      </dgm:prSet>
      <dgm:spPr/>
    </dgm:pt>
    <dgm:pt modelId="{E22F362E-28AB-6C42-96EF-4213CC4B9775}" type="pres">
      <dgm:prSet presAssocID="{9A2CD438-49C6-3145-9527-01FE53F19A4B}" presName="parentLin" presStyleCnt="0"/>
      <dgm:spPr/>
    </dgm:pt>
    <dgm:pt modelId="{C089E304-085C-D74D-8435-8B1CA1CF5B3E}" type="pres">
      <dgm:prSet presAssocID="{9A2CD438-49C6-3145-9527-01FE53F19A4B}" presName="parentLeftMargin" presStyleLbl="node1" presStyleIdx="0" presStyleCnt="3"/>
      <dgm:spPr/>
    </dgm:pt>
    <dgm:pt modelId="{6EFC43DA-9339-8140-B7DF-092DF02D8EBA}" type="pres">
      <dgm:prSet presAssocID="{9A2CD438-49C6-3145-9527-01FE53F19A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5E06397-7E28-1248-99B8-0C2F20C1CB6B}" type="pres">
      <dgm:prSet presAssocID="{9A2CD438-49C6-3145-9527-01FE53F19A4B}" presName="negativeSpace" presStyleCnt="0"/>
      <dgm:spPr/>
    </dgm:pt>
    <dgm:pt modelId="{B9319649-4181-954F-A950-964996976B83}" type="pres">
      <dgm:prSet presAssocID="{9A2CD438-49C6-3145-9527-01FE53F19A4B}" presName="childText" presStyleLbl="conFgAcc1" presStyleIdx="0" presStyleCnt="3">
        <dgm:presLayoutVars>
          <dgm:bulletEnabled val="1"/>
        </dgm:presLayoutVars>
      </dgm:prSet>
      <dgm:spPr/>
    </dgm:pt>
    <dgm:pt modelId="{DFDC10CE-1196-8343-BD12-5EBE74F4FC83}" type="pres">
      <dgm:prSet presAssocID="{641B9F6D-3D25-504F-9CD5-D3C4D4305413}" presName="spaceBetweenRectangles" presStyleCnt="0"/>
      <dgm:spPr/>
    </dgm:pt>
    <dgm:pt modelId="{F40B6AF7-07BE-854E-AF03-D51CB2C6B6A7}" type="pres">
      <dgm:prSet presAssocID="{29914692-7EB9-2C47-B036-1D37D25CAF6E}" presName="parentLin" presStyleCnt="0"/>
      <dgm:spPr/>
    </dgm:pt>
    <dgm:pt modelId="{0F872701-DACA-4C4E-B57B-CDCE5017BA42}" type="pres">
      <dgm:prSet presAssocID="{29914692-7EB9-2C47-B036-1D37D25CAF6E}" presName="parentLeftMargin" presStyleLbl="node1" presStyleIdx="0" presStyleCnt="3"/>
      <dgm:spPr/>
    </dgm:pt>
    <dgm:pt modelId="{FF9F8C60-F28D-A34F-B31A-85A0350495CF}" type="pres">
      <dgm:prSet presAssocID="{29914692-7EB9-2C47-B036-1D37D25CAF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F1CD80C-3865-954B-88A7-4CB887BB002A}" type="pres">
      <dgm:prSet presAssocID="{29914692-7EB9-2C47-B036-1D37D25CAF6E}" presName="negativeSpace" presStyleCnt="0"/>
      <dgm:spPr/>
    </dgm:pt>
    <dgm:pt modelId="{AB414FB7-C452-D849-8020-2700CE53972F}" type="pres">
      <dgm:prSet presAssocID="{29914692-7EB9-2C47-B036-1D37D25CAF6E}" presName="childText" presStyleLbl="conFgAcc1" presStyleIdx="1" presStyleCnt="3">
        <dgm:presLayoutVars>
          <dgm:bulletEnabled val="1"/>
        </dgm:presLayoutVars>
      </dgm:prSet>
      <dgm:spPr/>
    </dgm:pt>
    <dgm:pt modelId="{DA49F564-D165-5F42-B334-7E404BB16349}" type="pres">
      <dgm:prSet presAssocID="{8CD6DEB3-CAB5-774B-95E9-CDEE60AAE8AB}" presName="spaceBetweenRectangles" presStyleCnt="0"/>
      <dgm:spPr/>
    </dgm:pt>
    <dgm:pt modelId="{AC5810BB-59F4-9B42-874B-E9E62CF362C9}" type="pres">
      <dgm:prSet presAssocID="{8326C1CB-A002-EB46-94E9-4A0E3B094707}" presName="parentLin" presStyleCnt="0"/>
      <dgm:spPr/>
    </dgm:pt>
    <dgm:pt modelId="{6E1C2576-8655-FB41-91F7-AFCA7C7FC4A2}" type="pres">
      <dgm:prSet presAssocID="{8326C1CB-A002-EB46-94E9-4A0E3B094707}" presName="parentLeftMargin" presStyleLbl="node1" presStyleIdx="1" presStyleCnt="3"/>
      <dgm:spPr/>
    </dgm:pt>
    <dgm:pt modelId="{D4BDE96A-60E9-524B-8ADD-6E7F506B084E}" type="pres">
      <dgm:prSet presAssocID="{8326C1CB-A002-EB46-94E9-4A0E3B09470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1E6363F-19F7-C447-AA4F-B3963C4BD401}" type="pres">
      <dgm:prSet presAssocID="{8326C1CB-A002-EB46-94E9-4A0E3B094707}" presName="negativeSpace" presStyleCnt="0"/>
      <dgm:spPr/>
    </dgm:pt>
    <dgm:pt modelId="{5181CD09-B04A-8E40-AB4D-CB09B4E13103}" type="pres">
      <dgm:prSet presAssocID="{8326C1CB-A002-EB46-94E9-4A0E3B0947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6411603-97AE-6B4C-8DD0-50F8B8812C0E}" type="presOf" srcId="{D0785E83-B657-944B-B59F-2E10D1ED072D}" destId="{05380E79-4E89-4341-9DE0-027F18E1F0D2}" srcOrd="0" destOrd="0" presId="urn:microsoft.com/office/officeart/2005/8/layout/list1"/>
    <dgm:cxn modelId="{ABA56503-8F44-3144-9A25-BE5D06A3C06E}" type="presOf" srcId="{3F8FF318-010A-1342-95BF-0BEECBA0B843}" destId="{5181CD09-B04A-8E40-AB4D-CB09B4E13103}" srcOrd="0" destOrd="1" presId="urn:microsoft.com/office/officeart/2005/8/layout/list1"/>
    <dgm:cxn modelId="{4DE32E0B-9C7E-A94A-A12A-EDED99DAD536}" srcId="{D0785E83-B657-944B-B59F-2E10D1ED072D}" destId="{8326C1CB-A002-EB46-94E9-4A0E3B094707}" srcOrd="2" destOrd="0" parTransId="{2E7F036D-99CD-A340-9280-15B016BA857F}" sibTransId="{C165BB30-8863-D94F-84E3-260AF191199D}"/>
    <dgm:cxn modelId="{9C98C00E-0960-604A-8296-16113E66725E}" type="presOf" srcId="{75B8E09D-55C1-CA41-9314-4801A00E9825}" destId="{B9319649-4181-954F-A950-964996976B83}" srcOrd="0" destOrd="1" presId="urn:microsoft.com/office/officeart/2005/8/layout/list1"/>
    <dgm:cxn modelId="{23A6610F-D2B6-5646-BE9E-FA178B683E38}" type="presOf" srcId="{9A2CD438-49C6-3145-9527-01FE53F19A4B}" destId="{6EFC43DA-9339-8140-B7DF-092DF02D8EBA}" srcOrd="1" destOrd="0" presId="urn:microsoft.com/office/officeart/2005/8/layout/list1"/>
    <dgm:cxn modelId="{61B6DB1C-AF3B-C548-A3C9-B6C308B9EEDE}" type="presOf" srcId="{D684F034-4DA4-3B41-BFED-631570D1A34A}" destId="{B9319649-4181-954F-A950-964996976B83}" srcOrd="0" destOrd="0" presId="urn:microsoft.com/office/officeart/2005/8/layout/list1"/>
    <dgm:cxn modelId="{6224CE2F-B6FC-5944-B1E6-ECD57AC2CC68}" type="presOf" srcId="{B0180F89-A77F-BE4D-A2F4-D4809EF3712C}" destId="{AB414FB7-C452-D849-8020-2700CE53972F}" srcOrd="0" destOrd="0" presId="urn:microsoft.com/office/officeart/2005/8/layout/list1"/>
    <dgm:cxn modelId="{0C4F6432-6ADB-374D-B6E5-113BC7B345CB}" type="presOf" srcId="{8326C1CB-A002-EB46-94E9-4A0E3B094707}" destId="{D4BDE96A-60E9-524B-8ADD-6E7F506B084E}" srcOrd="1" destOrd="0" presId="urn:microsoft.com/office/officeart/2005/8/layout/list1"/>
    <dgm:cxn modelId="{B4273738-B2C8-0F41-8FFA-D13872CC1980}" srcId="{9A2CD438-49C6-3145-9527-01FE53F19A4B}" destId="{75B8E09D-55C1-CA41-9314-4801A00E9825}" srcOrd="1" destOrd="0" parTransId="{01491CD4-1C3B-B54B-A741-9582DC8CE6AB}" sibTransId="{5D57DC96-C9E2-D14B-B45E-A7C26E7A7E60}"/>
    <dgm:cxn modelId="{30867F41-EBE3-7544-9F02-1282C093F58F}" type="presOf" srcId="{29914692-7EB9-2C47-B036-1D37D25CAF6E}" destId="{0F872701-DACA-4C4E-B57B-CDCE5017BA42}" srcOrd="0" destOrd="0" presId="urn:microsoft.com/office/officeart/2005/8/layout/list1"/>
    <dgm:cxn modelId="{28EB0442-0DAF-B742-9833-7B99AEC1476D}" type="presOf" srcId="{8326C1CB-A002-EB46-94E9-4A0E3B094707}" destId="{6E1C2576-8655-FB41-91F7-AFCA7C7FC4A2}" srcOrd="0" destOrd="0" presId="urn:microsoft.com/office/officeart/2005/8/layout/list1"/>
    <dgm:cxn modelId="{0264D745-1513-DE47-8841-305B88AD6741}" srcId="{D0785E83-B657-944B-B59F-2E10D1ED072D}" destId="{9A2CD438-49C6-3145-9527-01FE53F19A4B}" srcOrd="0" destOrd="0" parTransId="{095F0183-F346-3B4D-94B5-4A9C61B65939}" sibTransId="{641B9F6D-3D25-504F-9CD5-D3C4D4305413}"/>
    <dgm:cxn modelId="{9C192874-65FA-BB4D-8975-13EB82F5573A}" srcId="{8326C1CB-A002-EB46-94E9-4A0E3B094707}" destId="{3C01CE08-C026-0741-B228-4E615BAFD573}" srcOrd="0" destOrd="0" parTransId="{A4B3E62E-F92F-654F-A35F-5E5A1E02A4F5}" sibTransId="{C72469AE-6F41-944E-A0A7-04D4AAA1D60D}"/>
    <dgm:cxn modelId="{BFF04A7C-2870-9843-BB33-B13E0E7C454F}" type="presOf" srcId="{9A2CD438-49C6-3145-9527-01FE53F19A4B}" destId="{C089E304-085C-D74D-8435-8B1CA1CF5B3E}" srcOrd="0" destOrd="0" presId="urn:microsoft.com/office/officeart/2005/8/layout/list1"/>
    <dgm:cxn modelId="{348D1397-E5BE-AD47-B8D8-FEA5B844EF17}" type="presOf" srcId="{29914692-7EB9-2C47-B036-1D37D25CAF6E}" destId="{FF9F8C60-F28D-A34F-B31A-85A0350495CF}" srcOrd="1" destOrd="0" presId="urn:microsoft.com/office/officeart/2005/8/layout/list1"/>
    <dgm:cxn modelId="{FBA86D97-AB81-B54F-8C0A-14C77FAB4E54}" srcId="{8326C1CB-A002-EB46-94E9-4A0E3B094707}" destId="{3F8FF318-010A-1342-95BF-0BEECBA0B843}" srcOrd="1" destOrd="0" parTransId="{DBEBC41F-BB40-E840-9024-6C3E9EBFA24C}" sibTransId="{1628F84A-D002-C541-8AB1-C145E6273639}"/>
    <dgm:cxn modelId="{19A76F9D-9788-FE43-9816-A653D9CCFC0A}" srcId="{9A2CD438-49C6-3145-9527-01FE53F19A4B}" destId="{D684F034-4DA4-3B41-BFED-631570D1A34A}" srcOrd="0" destOrd="0" parTransId="{E56F50C2-CEB8-414B-A2F6-228692465738}" sibTransId="{7ACF3297-4CC4-2249-AAF3-B005069328F3}"/>
    <dgm:cxn modelId="{FA5CA59D-CC1E-8B4A-9891-C492EA61FE64}" type="presOf" srcId="{D40F037F-E49C-2745-AE37-E1F938F1DA03}" destId="{5181CD09-B04A-8E40-AB4D-CB09B4E13103}" srcOrd="0" destOrd="2" presId="urn:microsoft.com/office/officeart/2005/8/layout/list1"/>
    <dgm:cxn modelId="{C02E48B8-2647-BA42-A322-12AF99022DD9}" srcId="{8326C1CB-A002-EB46-94E9-4A0E3B094707}" destId="{D40F037F-E49C-2745-AE37-E1F938F1DA03}" srcOrd="2" destOrd="0" parTransId="{C0D22D24-3F10-FD49-B1A0-3F4C9EE2E8AF}" sibTransId="{D455B3D0-6288-CE49-B713-AAE077F9BDFA}"/>
    <dgm:cxn modelId="{B42A9ABF-0985-0847-9441-E2A2BD84FB51}" type="presOf" srcId="{AF0AC42D-AD84-B849-9E4F-FA3A36D5A0BB}" destId="{AB414FB7-C452-D849-8020-2700CE53972F}" srcOrd="0" destOrd="1" presId="urn:microsoft.com/office/officeart/2005/8/layout/list1"/>
    <dgm:cxn modelId="{40CF40DC-26F1-1E47-820D-22D786341A86}" srcId="{D0785E83-B657-944B-B59F-2E10D1ED072D}" destId="{29914692-7EB9-2C47-B036-1D37D25CAF6E}" srcOrd="1" destOrd="0" parTransId="{F9D8D868-FCDE-8A4D-AF74-10A7CFAEC69A}" sibTransId="{8CD6DEB3-CAB5-774B-95E9-CDEE60AAE8AB}"/>
    <dgm:cxn modelId="{24293DE8-35E7-1E4B-9E8D-5149AC1FFBFC}" srcId="{29914692-7EB9-2C47-B036-1D37D25CAF6E}" destId="{B0180F89-A77F-BE4D-A2F4-D4809EF3712C}" srcOrd="0" destOrd="0" parTransId="{F7DFD531-1D66-5A4C-AFBE-CBE4C276AE66}" sibTransId="{150AAC54-6170-3D4A-8327-CDABF768CA8C}"/>
    <dgm:cxn modelId="{A1DD50E8-B22A-B44E-B094-DC2EA0A797E3}" type="presOf" srcId="{3C01CE08-C026-0741-B228-4E615BAFD573}" destId="{5181CD09-B04A-8E40-AB4D-CB09B4E13103}" srcOrd="0" destOrd="0" presId="urn:microsoft.com/office/officeart/2005/8/layout/list1"/>
    <dgm:cxn modelId="{4A220DF3-A189-7147-8FE9-34E6B23A42B4}" srcId="{29914692-7EB9-2C47-B036-1D37D25CAF6E}" destId="{AF0AC42D-AD84-B849-9E4F-FA3A36D5A0BB}" srcOrd="1" destOrd="0" parTransId="{21B794A0-D7C9-E44C-B82B-0AD8592203E1}" sibTransId="{81476635-7BA3-0347-B2C3-E7FF69A55DC5}"/>
    <dgm:cxn modelId="{C8E96E62-1601-E947-B849-3D9F13A3418E}" type="presParOf" srcId="{05380E79-4E89-4341-9DE0-027F18E1F0D2}" destId="{E22F362E-28AB-6C42-96EF-4213CC4B9775}" srcOrd="0" destOrd="0" presId="urn:microsoft.com/office/officeart/2005/8/layout/list1"/>
    <dgm:cxn modelId="{BF2B6E0E-574C-4D4E-8E05-A69925518D82}" type="presParOf" srcId="{E22F362E-28AB-6C42-96EF-4213CC4B9775}" destId="{C089E304-085C-D74D-8435-8B1CA1CF5B3E}" srcOrd="0" destOrd="0" presId="urn:microsoft.com/office/officeart/2005/8/layout/list1"/>
    <dgm:cxn modelId="{83DDF1E4-958F-2F4C-8F73-CF9093265D99}" type="presParOf" srcId="{E22F362E-28AB-6C42-96EF-4213CC4B9775}" destId="{6EFC43DA-9339-8140-B7DF-092DF02D8EBA}" srcOrd="1" destOrd="0" presId="urn:microsoft.com/office/officeart/2005/8/layout/list1"/>
    <dgm:cxn modelId="{73DFBABE-AA34-7D4F-BFE7-DF7D2DB959BB}" type="presParOf" srcId="{05380E79-4E89-4341-9DE0-027F18E1F0D2}" destId="{75E06397-7E28-1248-99B8-0C2F20C1CB6B}" srcOrd="1" destOrd="0" presId="urn:microsoft.com/office/officeart/2005/8/layout/list1"/>
    <dgm:cxn modelId="{9CB0C9B9-DF63-9F47-A531-66BFD612A715}" type="presParOf" srcId="{05380E79-4E89-4341-9DE0-027F18E1F0D2}" destId="{B9319649-4181-954F-A950-964996976B83}" srcOrd="2" destOrd="0" presId="urn:microsoft.com/office/officeart/2005/8/layout/list1"/>
    <dgm:cxn modelId="{8EC12FA0-7DD8-024C-AAA2-271303BC6462}" type="presParOf" srcId="{05380E79-4E89-4341-9DE0-027F18E1F0D2}" destId="{DFDC10CE-1196-8343-BD12-5EBE74F4FC83}" srcOrd="3" destOrd="0" presId="urn:microsoft.com/office/officeart/2005/8/layout/list1"/>
    <dgm:cxn modelId="{9B58CD9F-4591-4946-97F2-5A2BC9D90CF5}" type="presParOf" srcId="{05380E79-4E89-4341-9DE0-027F18E1F0D2}" destId="{F40B6AF7-07BE-854E-AF03-D51CB2C6B6A7}" srcOrd="4" destOrd="0" presId="urn:microsoft.com/office/officeart/2005/8/layout/list1"/>
    <dgm:cxn modelId="{5083A874-6A3E-9447-9897-A0590EAAEF53}" type="presParOf" srcId="{F40B6AF7-07BE-854E-AF03-D51CB2C6B6A7}" destId="{0F872701-DACA-4C4E-B57B-CDCE5017BA42}" srcOrd="0" destOrd="0" presId="urn:microsoft.com/office/officeart/2005/8/layout/list1"/>
    <dgm:cxn modelId="{65A36914-5C3F-0849-A154-2E4FFB7C5E5B}" type="presParOf" srcId="{F40B6AF7-07BE-854E-AF03-D51CB2C6B6A7}" destId="{FF9F8C60-F28D-A34F-B31A-85A0350495CF}" srcOrd="1" destOrd="0" presId="urn:microsoft.com/office/officeart/2005/8/layout/list1"/>
    <dgm:cxn modelId="{C8B13C8C-4A9B-AB4D-98C4-D3F0477E62E9}" type="presParOf" srcId="{05380E79-4E89-4341-9DE0-027F18E1F0D2}" destId="{CF1CD80C-3865-954B-88A7-4CB887BB002A}" srcOrd="5" destOrd="0" presId="urn:microsoft.com/office/officeart/2005/8/layout/list1"/>
    <dgm:cxn modelId="{D68611DA-4F74-A643-8BF6-5D8B1E829818}" type="presParOf" srcId="{05380E79-4E89-4341-9DE0-027F18E1F0D2}" destId="{AB414FB7-C452-D849-8020-2700CE53972F}" srcOrd="6" destOrd="0" presId="urn:microsoft.com/office/officeart/2005/8/layout/list1"/>
    <dgm:cxn modelId="{6BAD0894-480F-E24D-B2D6-5E8561457028}" type="presParOf" srcId="{05380E79-4E89-4341-9DE0-027F18E1F0D2}" destId="{DA49F564-D165-5F42-B334-7E404BB16349}" srcOrd="7" destOrd="0" presId="urn:microsoft.com/office/officeart/2005/8/layout/list1"/>
    <dgm:cxn modelId="{15F17ABE-F9E1-7041-B5B7-FDE7E6C9D904}" type="presParOf" srcId="{05380E79-4E89-4341-9DE0-027F18E1F0D2}" destId="{AC5810BB-59F4-9B42-874B-E9E62CF362C9}" srcOrd="8" destOrd="0" presId="urn:microsoft.com/office/officeart/2005/8/layout/list1"/>
    <dgm:cxn modelId="{2C67112D-2B78-1240-9A90-3B21429B035D}" type="presParOf" srcId="{AC5810BB-59F4-9B42-874B-E9E62CF362C9}" destId="{6E1C2576-8655-FB41-91F7-AFCA7C7FC4A2}" srcOrd="0" destOrd="0" presId="urn:microsoft.com/office/officeart/2005/8/layout/list1"/>
    <dgm:cxn modelId="{455F2A36-3124-6448-984A-144FBA757BAF}" type="presParOf" srcId="{AC5810BB-59F4-9B42-874B-E9E62CF362C9}" destId="{D4BDE96A-60E9-524B-8ADD-6E7F506B084E}" srcOrd="1" destOrd="0" presId="urn:microsoft.com/office/officeart/2005/8/layout/list1"/>
    <dgm:cxn modelId="{26BECF8D-32B6-9340-B005-18533C56E208}" type="presParOf" srcId="{05380E79-4E89-4341-9DE0-027F18E1F0D2}" destId="{E1E6363F-19F7-C447-AA4F-B3963C4BD401}" srcOrd="9" destOrd="0" presId="urn:microsoft.com/office/officeart/2005/8/layout/list1"/>
    <dgm:cxn modelId="{7C7A89FC-221E-6247-83E3-4B656078AE8A}" type="presParOf" srcId="{05380E79-4E89-4341-9DE0-027F18E1F0D2}" destId="{5181CD09-B04A-8E40-AB4D-CB09B4E131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5F1B5EF-6ED6-6C4B-A2BA-A7D4C0562C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DDB77-A613-7D4D-AE06-59FA3447D375}">
      <dgm:prSet phldrT="[Text]"/>
      <dgm:spPr/>
      <dgm:t>
        <a:bodyPr/>
        <a:lstStyle/>
        <a:p>
          <a:r>
            <a:rPr lang="en-US" dirty="0"/>
            <a:t>UK Programs</a:t>
          </a:r>
        </a:p>
      </dgm:t>
    </dgm:pt>
    <dgm:pt modelId="{005E4F4F-EDDC-1948-97C8-5C764B2D1950}" type="parTrans" cxnId="{92ACD3CB-3B51-E44F-A176-E5367EE55725}">
      <dgm:prSet/>
      <dgm:spPr/>
      <dgm:t>
        <a:bodyPr/>
        <a:lstStyle/>
        <a:p>
          <a:endParaRPr lang="en-US"/>
        </a:p>
      </dgm:t>
    </dgm:pt>
    <dgm:pt modelId="{C10EA2BA-161D-0046-940F-AB0E133C92C5}" type="sibTrans" cxnId="{92ACD3CB-3B51-E44F-A176-E5367EE55725}">
      <dgm:prSet/>
      <dgm:spPr/>
      <dgm:t>
        <a:bodyPr/>
        <a:lstStyle/>
        <a:p>
          <a:endParaRPr lang="en-US"/>
        </a:p>
      </dgm:t>
    </dgm:pt>
    <dgm:pt modelId="{81A81C8C-5CC9-884A-87EB-F542C6C1CD90}">
      <dgm:prSet phldrT="[Text]"/>
      <dgm:spPr/>
      <dgm:t>
        <a:bodyPr/>
        <a:lstStyle/>
        <a:p>
          <a:r>
            <a:rPr lang="en-US" dirty="0"/>
            <a:t>Chairs Academy I &amp; II</a:t>
          </a:r>
        </a:p>
      </dgm:t>
    </dgm:pt>
    <dgm:pt modelId="{93F4BB93-2F44-7344-A1B1-37F123DD8EC5}" type="parTrans" cxnId="{359D8B93-BB1E-8B40-8DDF-D48F894F35D4}">
      <dgm:prSet/>
      <dgm:spPr/>
      <dgm:t>
        <a:bodyPr/>
        <a:lstStyle/>
        <a:p>
          <a:endParaRPr lang="en-US"/>
        </a:p>
      </dgm:t>
    </dgm:pt>
    <dgm:pt modelId="{E3D4D65E-BADF-0742-ACBD-6153C7787A5E}" type="sibTrans" cxnId="{359D8B93-BB1E-8B40-8DDF-D48F894F35D4}">
      <dgm:prSet/>
      <dgm:spPr/>
      <dgm:t>
        <a:bodyPr/>
        <a:lstStyle/>
        <a:p>
          <a:endParaRPr lang="en-US"/>
        </a:p>
      </dgm:t>
    </dgm:pt>
    <dgm:pt modelId="{D6C09401-E9EF-8C4A-8395-11DB5AA81C09}">
      <dgm:prSet phldrT="[Text]"/>
      <dgm:spPr/>
      <dgm:t>
        <a:bodyPr/>
        <a:lstStyle/>
        <a:p>
          <a:r>
            <a:rPr lang="en-US" dirty="0"/>
            <a:t>External Programs</a:t>
          </a:r>
        </a:p>
      </dgm:t>
    </dgm:pt>
    <dgm:pt modelId="{61AD27B4-E285-D346-BABC-153902B0F735}" type="parTrans" cxnId="{3DCC4B75-0124-1C42-BC2B-D6927DDE12FF}">
      <dgm:prSet/>
      <dgm:spPr/>
      <dgm:t>
        <a:bodyPr/>
        <a:lstStyle/>
        <a:p>
          <a:endParaRPr lang="en-US"/>
        </a:p>
      </dgm:t>
    </dgm:pt>
    <dgm:pt modelId="{0A17BE52-5A9C-8A46-B8E6-170C3BE0272F}" type="sibTrans" cxnId="{3DCC4B75-0124-1C42-BC2B-D6927DDE12FF}">
      <dgm:prSet/>
      <dgm:spPr/>
      <dgm:t>
        <a:bodyPr/>
        <a:lstStyle/>
        <a:p>
          <a:endParaRPr lang="en-US"/>
        </a:p>
      </dgm:t>
    </dgm:pt>
    <dgm:pt modelId="{BA4B850F-6AF4-B04D-A783-B0A0697F6868}">
      <dgm:prSet phldrT="[Text]"/>
      <dgm:spPr/>
      <dgm:t>
        <a:bodyPr/>
        <a:lstStyle/>
        <a:p>
          <a:r>
            <a:rPr lang="en-US" dirty="0"/>
            <a:t>SEC Emerging Scholars (for grad students &amp; postdocs)</a:t>
          </a:r>
        </a:p>
      </dgm:t>
    </dgm:pt>
    <dgm:pt modelId="{62EEA6BF-5A5F-CD46-A9D0-A3F85AE9C1C9}" type="parTrans" cxnId="{90FA2262-8AF7-3847-AD26-B3BD272EADF8}">
      <dgm:prSet/>
      <dgm:spPr/>
      <dgm:t>
        <a:bodyPr/>
        <a:lstStyle/>
        <a:p>
          <a:endParaRPr lang="en-US"/>
        </a:p>
      </dgm:t>
    </dgm:pt>
    <dgm:pt modelId="{031D61E1-FBF4-6E44-BC91-A96F060A2003}" type="sibTrans" cxnId="{90FA2262-8AF7-3847-AD26-B3BD272EADF8}">
      <dgm:prSet/>
      <dgm:spPr/>
      <dgm:t>
        <a:bodyPr/>
        <a:lstStyle/>
        <a:p>
          <a:endParaRPr lang="en-US"/>
        </a:p>
      </dgm:t>
    </dgm:pt>
    <dgm:pt modelId="{909D3729-A830-F146-8685-9161D57D9BA4}">
      <dgm:prSet phldrT="[Text]"/>
      <dgm:spPr/>
      <dgm:t>
        <a:bodyPr/>
        <a:lstStyle/>
        <a:p>
          <a:r>
            <a:rPr lang="en-US" dirty="0"/>
            <a:t>Bluegrass Higher Education Consortium Academic Leadership Academy</a:t>
          </a:r>
        </a:p>
      </dgm:t>
    </dgm:pt>
    <dgm:pt modelId="{9CF5F20C-5414-DD49-97AC-823AB909EAFF}" type="parTrans" cxnId="{41EC11E6-EFC0-5C41-A25C-396FAD7297CD}">
      <dgm:prSet/>
      <dgm:spPr/>
      <dgm:t>
        <a:bodyPr/>
        <a:lstStyle/>
        <a:p>
          <a:endParaRPr lang="en-US"/>
        </a:p>
      </dgm:t>
    </dgm:pt>
    <dgm:pt modelId="{69AA28A0-7C19-0F4A-9F77-38FCE2D99CF9}" type="sibTrans" cxnId="{41EC11E6-EFC0-5C41-A25C-396FAD7297CD}">
      <dgm:prSet/>
      <dgm:spPr/>
      <dgm:t>
        <a:bodyPr/>
        <a:lstStyle/>
        <a:p>
          <a:endParaRPr lang="en-US"/>
        </a:p>
      </dgm:t>
    </dgm:pt>
    <dgm:pt modelId="{8625DFDE-F9ED-EF4F-843E-8F3880E3C3A0}">
      <dgm:prSet phldrT="[Text]"/>
      <dgm:spPr/>
      <dgm:t>
        <a:bodyPr/>
        <a:lstStyle/>
        <a:p>
          <a:r>
            <a:rPr lang="en-US" dirty="0"/>
            <a:t>UK Workshops</a:t>
          </a:r>
        </a:p>
      </dgm:t>
    </dgm:pt>
    <dgm:pt modelId="{FD6E361D-DAF7-E24D-AF9B-C99FCAE8EC5E}" type="parTrans" cxnId="{1823A535-ACF7-0D42-9B99-8979D6A9180E}">
      <dgm:prSet/>
      <dgm:spPr/>
      <dgm:t>
        <a:bodyPr/>
        <a:lstStyle/>
        <a:p>
          <a:endParaRPr lang="en-US"/>
        </a:p>
      </dgm:t>
    </dgm:pt>
    <dgm:pt modelId="{40205A79-11F3-F447-9878-57A6D64D7EB6}" type="sibTrans" cxnId="{1823A535-ACF7-0D42-9B99-8979D6A9180E}">
      <dgm:prSet/>
      <dgm:spPr/>
      <dgm:t>
        <a:bodyPr/>
        <a:lstStyle/>
        <a:p>
          <a:endParaRPr lang="en-US"/>
        </a:p>
      </dgm:t>
    </dgm:pt>
    <dgm:pt modelId="{B7C8A29D-2443-3A48-9AE6-180E6681DA69}">
      <dgm:prSet phldrT="[Text]"/>
      <dgm:spPr/>
      <dgm:t>
        <a:bodyPr/>
        <a:lstStyle/>
        <a:p>
          <a:r>
            <a:rPr lang="en-US" dirty="0"/>
            <a:t>Preparing &amp; Managing a Budget</a:t>
          </a:r>
        </a:p>
      </dgm:t>
    </dgm:pt>
    <dgm:pt modelId="{1E94677D-2F8E-2B42-A5E1-3EBC8FF1667F}" type="parTrans" cxnId="{88069212-95B7-BA45-915B-C6F64B58BFBA}">
      <dgm:prSet/>
      <dgm:spPr/>
      <dgm:t>
        <a:bodyPr/>
        <a:lstStyle/>
        <a:p>
          <a:endParaRPr lang="en-US"/>
        </a:p>
      </dgm:t>
    </dgm:pt>
    <dgm:pt modelId="{F48F5A34-F78C-D04E-A440-97C35B23BE16}" type="sibTrans" cxnId="{88069212-95B7-BA45-915B-C6F64B58BFBA}">
      <dgm:prSet/>
      <dgm:spPr/>
      <dgm:t>
        <a:bodyPr/>
        <a:lstStyle/>
        <a:p>
          <a:endParaRPr lang="en-US"/>
        </a:p>
      </dgm:t>
    </dgm:pt>
    <dgm:pt modelId="{1322A599-8CDE-D744-80DC-918A765B6CE7}">
      <dgm:prSet phldrT="[Text]"/>
      <dgm:spPr/>
      <dgm:t>
        <a:bodyPr/>
        <a:lstStyle/>
        <a:p>
          <a:r>
            <a:rPr lang="en-US" dirty="0"/>
            <a:t>Promotion &amp; Tenure</a:t>
          </a:r>
        </a:p>
      </dgm:t>
    </dgm:pt>
    <dgm:pt modelId="{AE5FB81D-9017-F341-AB7B-AF6D9BE701E9}" type="parTrans" cxnId="{4A5616C2-63FF-4243-8924-3A4DBEBF3261}">
      <dgm:prSet/>
      <dgm:spPr/>
      <dgm:t>
        <a:bodyPr/>
        <a:lstStyle/>
        <a:p>
          <a:endParaRPr lang="en-US"/>
        </a:p>
      </dgm:t>
    </dgm:pt>
    <dgm:pt modelId="{025F3739-BF61-4244-915B-355585805B76}" type="sibTrans" cxnId="{4A5616C2-63FF-4243-8924-3A4DBEBF3261}">
      <dgm:prSet/>
      <dgm:spPr/>
      <dgm:t>
        <a:bodyPr/>
        <a:lstStyle/>
        <a:p>
          <a:endParaRPr lang="en-US"/>
        </a:p>
      </dgm:t>
    </dgm:pt>
    <dgm:pt modelId="{0019B63A-F3FE-9A48-BDC8-08E401FDA7AB}">
      <dgm:prSet phldrT="[Text]"/>
      <dgm:spPr/>
      <dgm:t>
        <a:bodyPr/>
        <a:lstStyle/>
        <a:p>
          <a:r>
            <a:rPr lang="en-US" dirty="0"/>
            <a:t>Women’s Executive Leadership Program (WELD)</a:t>
          </a:r>
        </a:p>
      </dgm:t>
    </dgm:pt>
    <dgm:pt modelId="{83E36B6A-2587-324E-93D2-0E619E7A46F7}" type="parTrans" cxnId="{D43844A1-FCBD-E348-B752-187130AA41B2}">
      <dgm:prSet/>
      <dgm:spPr/>
      <dgm:t>
        <a:bodyPr/>
        <a:lstStyle/>
        <a:p>
          <a:endParaRPr lang="en-US"/>
        </a:p>
      </dgm:t>
    </dgm:pt>
    <dgm:pt modelId="{4B906E3D-8B41-2C47-9DB7-D9A044076CE1}" type="sibTrans" cxnId="{D43844A1-FCBD-E348-B752-187130AA41B2}">
      <dgm:prSet/>
      <dgm:spPr/>
      <dgm:t>
        <a:bodyPr/>
        <a:lstStyle/>
        <a:p>
          <a:endParaRPr lang="en-US"/>
        </a:p>
      </dgm:t>
    </dgm:pt>
    <dgm:pt modelId="{A52AA5B5-F922-EC4C-BE24-81C5A8076BD6}">
      <dgm:prSet phldrT="[Text]"/>
      <dgm:spPr/>
      <dgm:t>
        <a:bodyPr/>
        <a:lstStyle/>
        <a:p>
          <a:r>
            <a:rPr lang="en-US" dirty="0"/>
            <a:t>New Deans workshop series</a:t>
          </a:r>
        </a:p>
      </dgm:t>
    </dgm:pt>
    <dgm:pt modelId="{829B8F59-E6F8-364D-86BB-90567A70350D}" type="parTrans" cxnId="{556A35B6-0AB6-6540-AF7D-B5597D79ECB6}">
      <dgm:prSet/>
      <dgm:spPr/>
      <dgm:t>
        <a:bodyPr/>
        <a:lstStyle/>
        <a:p>
          <a:endParaRPr lang="en-US"/>
        </a:p>
      </dgm:t>
    </dgm:pt>
    <dgm:pt modelId="{AD910BE7-975F-B14A-B92E-0B428054EA4D}" type="sibTrans" cxnId="{556A35B6-0AB6-6540-AF7D-B5597D79ECB6}">
      <dgm:prSet/>
      <dgm:spPr/>
      <dgm:t>
        <a:bodyPr/>
        <a:lstStyle/>
        <a:p>
          <a:endParaRPr lang="en-US"/>
        </a:p>
      </dgm:t>
    </dgm:pt>
    <dgm:pt modelId="{D052A80A-E493-6243-B40C-4FBE8BC507E9}">
      <dgm:prSet phldrT="[Text]"/>
      <dgm:spPr/>
      <dgm:t>
        <a:bodyPr/>
        <a:lstStyle/>
        <a:p>
          <a:r>
            <a:rPr lang="en-US" dirty="0"/>
            <a:t>SEC Academic Leadership Development Program</a:t>
          </a:r>
        </a:p>
      </dgm:t>
    </dgm:pt>
    <dgm:pt modelId="{685C69A2-5E89-D54D-BCE4-D1BBE190078E}" type="parTrans" cxnId="{3AAA7C05-A909-CB4E-AFF7-43E195D7208F}">
      <dgm:prSet/>
      <dgm:spPr/>
      <dgm:t>
        <a:bodyPr/>
        <a:lstStyle/>
        <a:p>
          <a:endParaRPr lang="en-US"/>
        </a:p>
      </dgm:t>
    </dgm:pt>
    <dgm:pt modelId="{A153C6BA-20C5-9C4A-9809-46209E1C33BC}" type="sibTrans" cxnId="{3AAA7C05-A909-CB4E-AFF7-43E195D7208F}">
      <dgm:prSet/>
      <dgm:spPr/>
      <dgm:t>
        <a:bodyPr/>
        <a:lstStyle/>
        <a:p>
          <a:endParaRPr lang="en-US"/>
        </a:p>
      </dgm:t>
    </dgm:pt>
    <dgm:pt modelId="{9E9D6106-3552-3248-94C8-11263FFC8BA4}">
      <dgm:prSet phldrT="[Text]"/>
      <dgm:spPr/>
      <dgm:t>
        <a:bodyPr/>
        <a:lstStyle/>
        <a:p>
          <a:r>
            <a:rPr lang="en-US" dirty="0"/>
            <a:t>Faculty Supervisory Series</a:t>
          </a:r>
        </a:p>
      </dgm:t>
    </dgm:pt>
    <dgm:pt modelId="{5564FB0E-BD82-1247-B4D5-178F0CBC5CBE}" type="parTrans" cxnId="{09F63FA6-C844-3046-8F6D-462C368E0D37}">
      <dgm:prSet/>
      <dgm:spPr/>
      <dgm:t>
        <a:bodyPr/>
        <a:lstStyle/>
        <a:p>
          <a:endParaRPr lang="en-US"/>
        </a:p>
      </dgm:t>
    </dgm:pt>
    <dgm:pt modelId="{F03229D3-870C-114B-B44E-855850EA2D07}" type="sibTrans" cxnId="{09F63FA6-C844-3046-8F6D-462C368E0D37}">
      <dgm:prSet/>
      <dgm:spPr/>
      <dgm:t>
        <a:bodyPr/>
        <a:lstStyle/>
        <a:p>
          <a:endParaRPr lang="en-US"/>
        </a:p>
      </dgm:t>
    </dgm:pt>
    <dgm:pt modelId="{CC339B7B-5003-0F4A-A519-C401001C26A0}">
      <dgm:prSet phldrT="[Text]"/>
      <dgm:spPr/>
      <dgm:t>
        <a:bodyPr/>
        <a:lstStyle/>
        <a:p>
          <a:r>
            <a:rPr lang="en-US" dirty="0"/>
            <a:t>University </a:t>
          </a:r>
          <a:r>
            <a:rPr lang="en-US" dirty="0" err="1"/>
            <a:t>SuperVision</a:t>
          </a:r>
          <a:r>
            <a:rPr lang="en-US" dirty="0"/>
            <a:t> Program</a:t>
          </a:r>
        </a:p>
      </dgm:t>
    </dgm:pt>
    <dgm:pt modelId="{27904B10-EED6-D14D-9000-FC5AA97872B1}" type="parTrans" cxnId="{8824A79E-CEDC-AC40-89A6-70C98785892A}">
      <dgm:prSet/>
      <dgm:spPr/>
      <dgm:t>
        <a:bodyPr/>
        <a:lstStyle/>
        <a:p>
          <a:endParaRPr lang="en-US"/>
        </a:p>
      </dgm:t>
    </dgm:pt>
    <dgm:pt modelId="{3CD21609-4F8F-B248-A5F8-7235EFB5EB90}" type="sibTrans" cxnId="{8824A79E-CEDC-AC40-89A6-70C98785892A}">
      <dgm:prSet/>
      <dgm:spPr/>
      <dgm:t>
        <a:bodyPr/>
        <a:lstStyle/>
        <a:p>
          <a:endParaRPr lang="en-US"/>
        </a:p>
      </dgm:t>
    </dgm:pt>
    <dgm:pt modelId="{BEFCBBD2-DE0E-0E49-A885-73046973CBC1}">
      <dgm:prSet phldrT="[Text]"/>
      <dgm:spPr/>
      <dgm:t>
        <a:bodyPr/>
        <a:lstStyle/>
        <a:p>
          <a:r>
            <a:rPr lang="en-US" dirty="0"/>
            <a:t>National Center for Faculty Diversity &amp; Development</a:t>
          </a:r>
        </a:p>
      </dgm:t>
    </dgm:pt>
    <dgm:pt modelId="{D551B190-1169-5844-81F1-597C5C0E287F}" type="parTrans" cxnId="{4A26B185-216F-0947-8293-3D4FEB5D6FDC}">
      <dgm:prSet/>
      <dgm:spPr/>
      <dgm:t>
        <a:bodyPr/>
        <a:lstStyle/>
        <a:p>
          <a:endParaRPr lang="en-US"/>
        </a:p>
      </dgm:t>
    </dgm:pt>
    <dgm:pt modelId="{8165D4B0-C429-7D4A-A380-B193EF82557E}" type="sibTrans" cxnId="{4A26B185-216F-0947-8293-3D4FEB5D6FDC}">
      <dgm:prSet/>
      <dgm:spPr/>
      <dgm:t>
        <a:bodyPr/>
        <a:lstStyle/>
        <a:p>
          <a:endParaRPr lang="en-US"/>
        </a:p>
      </dgm:t>
    </dgm:pt>
    <dgm:pt modelId="{CE93AD85-D8D9-5742-B3F6-075EA4A49F77}" type="pres">
      <dgm:prSet presAssocID="{75F1B5EF-6ED6-6C4B-A2BA-A7D4C0562C61}" presName="vert0" presStyleCnt="0">
        <dgm:presLayoutVars>
          <dgm:dir/>
          <dgm:animOne val="branch"/>
          <dgm:animLvl val="lvl"/>
        </dgm:presLayoutVars>
      </dgm:prSet>
      <dgm:spPr/>
    </dgm:pt>
    <dgm:pt modelId="{79FEE27F-CB16-AA44-ACDB-5F69ACD7BAB3}" type="pres">
      <dgm:prSet presAssocID="{E26DDB77-A613-7D4D-AE06-59FA3447D375}" presName="thickLine" presStyleLbl="alignNode1" presStyleIdx="0" presStyleCnt="3"/>
      <dgm:spPr/>
    </dgm:pt>
    <dgm:pt modelId="{5D2E0037-1E69-A047-9589-6435DA1F644B}" type="pres">
      <dgm:prSet presAssocID="{E26DDB77-A613-7D4D-AE06-59FA3447D375}" presName="horz1" presStyleCnt="0"/>
      <dgm:spPr/>
    </dgm:pt>
    <dgm:pt modelId="{8AE336D7-4A6B-0745-B80C-A99A56D5462E}" type="pres">
      <dgm:prSet presAssocID="{E26DDB77-A613-7D4D-AE06-59FA3447D375}" presName="tx1" presStyleLbl="revTx" presStyleIdx="0" presStyleCnt="14"/>
      <dgm:spPr/>
    </dgm:pt>
    <dgm:pt modelId="{F1FB73DE-71AA-634B-9F00-96D6AE26A8CF}" type="pres">
      <dgm:prSet presAssocID="{E26DDB77-A613-7D4D-AE06-59FA3447D375}" presName="vert1" presStyleCnt="0"/>
      <dgm:spPr/>
    </dgm:pt>
    <dgm:pt modelId="{72CCE4B6-93D8-DB43-9F8A-A780F2BD9951}" type="pres">
      <dgm:prSet presAssocID="{81A81C8C-5CC9-884A-87EB-F542C6C1CD90}" presName="vertSpace2a" presStyleCnt="0"/>
      <dgm:spPr/>
    </dgm:pt>
    <dgm:pt modelId="{270DDA64-5034-3242-BF32-D28038BF53FD}" type="pres">
      <dgm:prSet presAssocID="{81A81C8C-5CC9-884A-87EB-F542C6C1CD90}" presName="horz2" presStyleCnt="0"/>
      <dgm:spPr/>
    </dgm:pt>
    <dgm:pt modelId="{7FECE146-65F2-6946-95A7-9FFCF79AB1D5}" type="pres">
      <dgm:prSet presAssocID="{81A81C8C-5CC9-884A-87EB-F542C6C1CD90}" presName="horzSpace2" presStyleCnt="0"/>
      <dgm:spPr/>
    </dgm:pt>
    <dgm:pt modelId="{DF850F36-07F4-A04D-AF90-32DA83B05F75}" type="pres">
      <dgm:prSet presAssocID="{81A81C8C-5CC9-884A-87EB-F542C6C1CD90}" presName="tx2" presStyleLbl="revTx" presStyleIdx="1" presStyleCnt="14"/>
      <dgm:spPr/>
    </dgm:pt>
    <dgm:pt modelId="{E8561A87-E0F2-444F-8C67-31ED3C88081F}" type="pres">
      <dgm:prSet presAssocID="{81A81C8C-5CC9-884A-87EB-F542C6C1CD90}" presName="vert2" presStyleCnt="0"/>
      <dgm:spPr/>
    </dgm:pt>
    <dgm:pt modelId="{E5F8C056-BB40-7241-9DF0-AEE6B9CC2394}" type="pres">
      <dgm:prSet presAssocID="{81A81C8C-5CC9-884A-87EB-F542C6C1CD90}" presName="thinLine2b" presStyleLbl="callout" presStyleIdx="0" presStyleCnt="11"/>
      <dgm:spPr/>
    </dgm:pt>
    <dgm:pt modelId="{3AA174F7-1F90-FE40-BE7E-1C5F1660C4ED}" type="pres">
      <dgm:prSet presAssocID="{81A81C8C-5CC9-884A-87EB-F542C6C1CD90}" presName="vertSpace2b" presStyleCnt="0"/>
      <dgm:spPr/>
    </dgm:pt>
    <dgm:pt modelId="{CED81807-B913-8D4B-8D37-3E25B7CB07E0}" type="pres">
      <dgm:prSet presAssocID="{0019B63A-F3FE-9A48-BDC8-08E401FDA7AB}" presName="horz2" presStyleCnt="0"/>
      <dgm:spPr/>
    </dgm:pt>
    <dgm:pt modelId="{8FFA14CD-80BD-0649-A011-ABD39F1D6086}" type="pres">
      <dgm:prSet presAssocID="{0019B63A-F3FE-9A48-BDC8-08E401FDA7AB}" presName="horzSpace2" presStyleCnt="0"/>
      <dgm:spPr/>
    </dgm:pt>
    <dgm:pt modelId="{7DCE2DDB-4167-9848-85FD-13472D2E1F36}" type="pres">
      <dgm:prSet presAssocID="{0019B63A-F3FE-9A48-BDC8-08E401FDA7AB}" presName="tx2" presStyleLbl="revTx" presStyleIdx="2" presStyleCnt="14"/>
      <dgm:spPr/>
    </dgm:pt>
    <dgm:pt modelId="{033666BB-F2A5-4E45-90CA-EBE2EDC35D45}" type="pres">
      <dgm:prSet presAssocID="{0019B63A-F3FE-9A48-BDC8-08E401FDA7AB}" presName="vert2" presStyleCnt="0"/>
      <dgm:spPr/>
    </dgm:pt>
    <dgm:pt modelId="{BDFED6F7-3B4F-9246-AED2-6D445289C901}" type="pres">
      <dgm:prSet presAssocID="{0019B63A-F3FE-9A48-BDC8-08E401FDA7AB}" presName="thinLine2b" presStyleLbl="callout" presStyleIdx="1" presStyleCnt="11"/>
      <dgm:spPr/>
    </dgm:pt>
    <dgm:pt modelId="{2F6D32FE-8538-5F4E-BC67-FCC8D2CEA014}" type="pres">
      <dgm:prSet presAssocID="{0019B63A-F3FE-9A48-BDC8-08E401FDA7AB}" presName="vertSpace2b" presStyleCnt="0"/>
      <dgm:spPr/>
    </dgm:pt>
    <dgm:pt modelId="{4F42AED0-5DF0-0046-BEE0-39BDEAB12CD4}" type="pres">
      <dgm:prSet presAssocID="{A52AA5B5-F922-EC4C-BE24-81C5A8076BD6}" presName="horz2" presStyleCnt="0"/>
      <dgm:spPr/>
    </dgm:pt>
    <dgm:pt modelId="{53D215B4-6E1F-E14B-8F40-4F373A979459}" type="pres">
      <dgm:prSet presAssocID="{A52AA5B5-F922-EC4C-BE24-81C5A8076BD6}" presName="horzSpace2" presStyleCnt="0"/>
      <dgm:spPr/>
    </dgm:pt>
    <dgm:pt modelId="{805355D5-4E5D-884C-9697-A93AEEF1584E}" type="pres">
      <dgm:prSet presAssocID="{A52AA5B5-F922-EC4C-BE24-81C5A8076BD6}" presName="tx2" presStyleLbl="revTx" presStyleIdx="3" presStyleCnt="14"/>
      <dgm:spPr/>
    </dgm:pt>
    <dgm:pt modelId="{DE000982-90D7-F044-B7DD-49E12AE501D7}" type="pres">
      <dgm:prSet presAssocID="{A52AA5B5-F922-EC4C-BE24-81C5A8076BD6}" presName="vert2" presStyleCnt="0"/>
      <dgm:spPr/>
    </dgm:pt>
    <dgm:pt modelId="{0ADC585B-D46E-774F-BA79-E8905995A4B6}" type="pres">
      <dgm:prSet presAssocID="{A52AA5B5-F922-EC4C-BE24-81C5A8076BD6}" presName="thinLine2b" presStyleLbl="callout" presStyleIdx="2" presStyleCnt="11"/>
      <dgm:spPr/>
    </dgm:pt>
    <dgm:pt modelId="{D27468DE-CE52-6148-884E-22DC6384835B}" type="pres">
      <dgm:prSet presAssocID="{A52AA5B5-F922-EC4C-BE24-81C5A8076BD6}" presName="vertSpace2b" presStyleCnt="0"/>
      <dgm:spPr/>
    </dgm:pt>
    <dgm:pt modelId="{BAC6BB01-AB7F-ED4D-A564-704438B7C815}" type="pres">
      <dgm:prSet presAssocID="{D6C09401-E9EF-8C4A-8395-11DB5AA81C09}" presName="thickLine" presStyleLbl="alignNode1" presStyleIdx="1" presStyleCnt="3"/>
      <dgm:spPr/>
    </dgm:pt>
    <dgm:pt modelId="{F94C8736-334F-9342-8E7D-0B8CB4516EC4}" type="pres">
      <dgm:prSet presAssocID="{D6C09401-E9EF-8C4A-8395-11DB5AA81C09}" presName="horz1" presStyleCnt="0"/>
      <dgm:spPr/>
    </dgm:pt>
    <dgm:pt modelId="{C1A7000D-26E8-C844-AFE6-832CDEF8F1E2}" type="pres">
      <dgm:prSet presAssocID="{D6C09401-E9EF-8C4A-8395-11DB5AA81C09}" presName="tx1" presStyleLbl="revTx" presStyleIdx="4" presStyleCnt="14"/>
      <dgm:spPr/>
    </dgm:pt>
    <dgm:pt modelId="{F548DB45-6D8C-2E4C-9875-35FF6224E033}" type="pres">
      <dgm:prSet presAssocID="{D6C09401-E9EF-8C4A-8395-11DB5AA81C09}" presName="vert1" presStyleCnt="0"/>
      <dgm:spPr/>
    </dgm:pt>
    <dgm:pt modelId="{207D8BE1-924B-4841-A59D-41B35E92FA72}" type="pres">
      <dgm:prSet presAssocID="{BA4B850F-6AF4-B04D-A783-B0A0697F6868}" presName="vertSpace2a" presStyleCnt="0"/>
      <dgm:spPr/>
    </dgm:pt>
    <dgm:pt modelId="{AAE6099D-925D-8C45-B8E2-9508153CCD58}" type="pres">
      <dgm:prSet presAssocID="{BA4B850F-6AF4-B04D-A783-B0A0697F6868}" presName="horz2" presStyleCnt="0"/>
      <dgm:spPr/>
    </dgm:pt>
    <dgm:pt modelId="{158A79C7-84F9-FD4B-8150-2EE4C1E02D3E}" type="pres">
      <dgm:prSet presAssocID="{BA4B850F-6AF4-B04D-A783-B0A0697F6868}" presName="horzSpace2" presStyleCnt="0"/>
      <dgm:spPr/>
    </dgm:pt>
    <dgm:pt modelId="{788945B6-BB83-8540-B905-13DC2D071419}" type="pres">
      <dgm:prSet presAssocID="{BA4B850F-6AF4-B04D-A783-B0A0697F6868}" presName="tx2" presStyleLbl="revTx" presStyleIdx="5" presStyleCnt="14"/>
      <dgm:spPr/>
    </dgm:pt>
    <dgm:pt modelId="{4EDB150F-C9E6-5A4F-8FDB-16FB23C6D66F}" type="pres">
      <dgm:prSet presAssocID="{BA4B850F-6AF4-B04D-A783-B0A0697F6868}" presName="vert2" presStyleCnt="0"/>
      <dgm:spPr/>
    </dgm:pt>
    <dgm:pt modelId="{E3C82CF1-9E6C-8B45-972B-817290E46768}" type="pres">
      <dgm:prSet presAssocID="{BA4B850F-6AF4-B04D-A783-B0A0697F6868}" presName="thinLine2b" presStyleLbl="callout" presStyleIdx="3" presStyleCnt="11"/>
      <dgm:spPr/>
    </dgm:pt>
    <dgm:pt modelId="{EF182935-A4E0-A14B-B056-B52D2FBF803B}" type="pres">
      <dgm:prSet presAssocID="{BA4B850F-6AF4-B04D-A783-B0A0697F6868}" presName="vertSpace2b" presStyleCnt="0"/>
      <dgm:spPr/>
    </dgm:pt>
    <dgm:pt modelId="{435BDD3D-D24B-2E4D-94BC-A766C7E67785}" type="pres">
      <dgm:prSet presAssocID="{D052A80A-E493-6243-B40C-4FBE8BC507E9}" presName="horz2" presStyleCnt="0"/>
      <dgm:spPr/>
    </dgm:pt>
    <dgm:pt modelId="{AC80A239-55A6-8D4C-BCCE-37FEB0AD2D73}" type="pres">
      <dgm:prSet presAssocID="{D052A80A-E493-6243-B40C-4FBE8BC507E9}" presName="horzSpace2" presStyleCnt="0"/>
      <dgm:spPr/>
    </dgm:pt>
    <dgm:pt modelId="{222BCBBF-183C-F846-A7D5-89459416DDC5}" type="pres">
      <dgm:prSet presAssocID="{D052A80A-E493-6243-B40C-4FBE8BC507E9}" presName="tx2" presStyleLbl="revTx" presStyleIdx="6" presStyleCnt="14"/>
      <dgm:spPr/>
    </dgm:pt>
    <dgm:pt modelId="{0EB6A804-D66B-D54D-B543-4029CD5C7EF5}" type="pres">
      <dgm:prSet presAssocID="{D052A80A-E493-6243-B40C-4FBE8BC507E9}" presName="vert2" presStyleCnt="0"/>
      <dgm:spPr/>
    </dgm:pt>
    <dgm:pt modelId="{315C4086-AEA3-E34D-B398-170023994744}" type="pres">
      <dgm:prSet presAssocID="{D052A80A-E493-6243-B40C-4FBE8BC507E9}" presName="thinLine2b" presStyleLbl="callout" presStyleIdx="4" presStyleCnt="11"/>
      <dgm:spPr/>
    </dgm:pt>
    <dgm:pt modelId="{2219F6BF-ECE8-F947-86F6-97DFAF5ECE1B}" type="pres">
      <dgm:prSet presAssocID="{D052A80A-E493-6243-B40C-4FBE8BC507E9}" presName="vertSpace2b" presStyleCnt="0"/>
      <dgm:spPr/>
    </dgm:pt>
    <dgm:pt modelId="{3B69D6E0-2811-324A-BA32-8343F33BA797}" type="pres">
      <dgm:prSet presAssocID="{909D3729-A830-F146-8685-9161D57D9BA4}" presName="horz2" presStyleCnt="0"/>
      <dgm:spPr/>
    </dgm:pt>
    <dgm:pt modelId="{E503C1F8-46F7-A94B-B742-E92C38F9631A}" type="pres">
      <dgm:prSet presAssocID="{909D3729-A830-F146-8685-9161D57D9BA4}" presName="horzSpace2" presStyleCnt="0"/>
      <dgm:spPr/>
    </dgm:pt>
    <dgm:pt modelId="{6F349F95-4933-9D41-96D2-90E98F5FEA81}" type="pres">
      <dgm:prSet presAssocID="{909D3729-A830-F146-8685-9161D57D9BA4}" presName="tx2" presStyleLbl="revTx" presStyleIdx="7" presStyleCnt="14"/>
      <dgm:spPr/>
    </dgm:pt>
    <dgm:pt modelId="{D1675D2A-0E8C-114C-8E76-D2A2C94E803A}" type="pres">
      <dgm:prSet presAssocID="{909D3729-A830-F146-8685-9161D57D9BA4}" presName="vert2" presStyleCnt="0"/>
      <dgm:spPr/>
    </dgm:pt>
    <dgm:pt modelId="{E7646465-D787-544C-9F0E-80ED9C64DAE4}" type="pres">
      <dgm:prSet presAssocID="{909D3729-A830-F146-8685-9161D57D9BA4}" presName="thinLine2b" presStyleLbl="callout" presStyleIdx="5" presStyleCnt="11"/>
      <dgm:spPr/>
    </dgm:pt>
    <dgm:pt modelId="{BB51731D-9D41-EC48-A5C0-BFBE5CB48EB4}" type="pres">
      <dgm:prSet presAssocID="{909D3729-A830-F146-8685-9161D57D9BA4}" presName="vertSpace2b" presStyleCnt="0"/>
      <dgm:spPr/>
    </dgm:pt>
    <dgm:pt modelId="{DBED3500-9FE8-8040-B4A7-8D20EE2EFD2B}" type="pres">
      <dgm:prSet presAssocID="{BEFCBBD2-DE0E-0E49-A885-73046973CBC1}" presName="horz2" presStyleCnt="0"/>
      <dgm:spPr/>
    </dgm:pt>
    <dgm:pt modelId="{3E02CD87-ECC8-2545-9D72-A9F7B4E84B96}" type="pres">
      <dgm:prSet presAssocID="{BEFCBBD2-DE0E-0E49-A885-73046973CBC1}" presName="horzSpace2" presStyleCnt="0"/>
      <dgm:spPr/>
    </dgm:pt>
    <dgm:pt modelId="{0DE07A29-6ABA-B644-8036-C51AD0F34C7E}" type="pres">
      <dgm:prSet presAssocID="{BEFCBBD2-DE0E-0E49-A885-73046973CBC1}" presName="tx2" presStyleLbl="revTx" presStyleIdx="8" presStyleCnt="14"/>
      <dgm:spPr/>
    </dgm:pt>
    <dgm:pt modelId="{56BE8B64-8085-AF47-BF3A-496580C10A40}" type="pres">
      <dgm:prSet presAssocID="{BEFCBBD2-DE0E-0E49-A885-73046973CBC1}" presName="vert2" presStyleCnt="0"/>
      <dgm:spPr/>
    </dgm:pt>
    <dgm:pt modelId="{70E35F42-00BC-AE44-8AB9-3FACA873F072}" type="pres">
      <dgm:prSet presAssocID="{BEFCBBD2-DE0E-0E49-A885-73046973CBC1}" presName="thinLine2b" presStyleLbl="callout" presStyleIdx="6" presStyleCnt="11"/>
      <dgm:spPr/>
    </dgm:pt>
    <dgm:pt modelId="{567CA7E1-4445-894D-AE80-A7E18861743A}" type="pres">
      <dgm:prSet presAssocID="{BEFCBBD2-DE0E-0E49-A885-73046973CBC1}" presName="vertSpace2b" presStyleCnt="0"/>
      <dgm:spPr/>
    </dgm:pt>
    <dgm:pt modelId="{B302C91E-2837-C645-9EE5-F51CE1F03030}" type="pres">
      <dgm:prSet presAssocID="{8625DFDE-F9ED-EF4F-843E-8F3880E3C3A0}" presName="thickLine" presStyleLbl="alignNode1" presStyleIdx="2" presStyleCnt="3"/>
      <dgm:spPr/>
    </dgm:pt>
    <dgm:pt modelId="{67021125-09D6-FD4A-81A2-35DC64336E1D}" type="pres">
      <dgm:prSet presAssocID="{8625DFDE-F9ED-EF4F-843E-8F3880E3C3A0}" presName="horz1" presStyleCnt="0"/>
      <dgm:spPr/>
    </dgm:pt>
    <dgm:pt modelId="{25546A14-1428-E641-8CCF-7D53AF1CDF41}" type="pres">
      <dgm:prSet presAssocID="{8625DFDE-F9ED-EF4F-843E-8F3880E3C3A0}" presName="tx1" presStyleLbl="revTx" presStyleIdx="9" presStyleCnt="14"/>
      <dgm:spPr/>
    </dgm:pt>
    <dgm:pt modelId="{260BB2A3-B9C8-4945-9204-0E7E7A6C48E5}" type="pres">
      <dgm:prSet presAssocID="{8625DFDE-F9ED-EF4F-843E-8F3880E3C3A0}" presName="vert1" presStyleCnt="0"/>
      <dgm:spPr/>
    </dgm:pt>
    <dgm:pt modelId="{FF451CD7-1903-2541-B843-E7B27CA20916}" type="pres">
      <dgm:prSet presAssocID="{B7C8A29D-2443-3A48-9AE6-180E6681DA69}" presName="vertSpace2a" presStyleCnt="0"/>
      <dgm:spPr/>
    </dgm:pt>
    <dgm:pt modelId="{67F74405-69E9-CD42-9AB1-D3D80EAE5AFD}" type="pres">
      <dgm:prSet presAssocID="{B7C8A29D-2443-3A48-9AE6-180E6681DA69}" presName="horz2" presStyleCnt="0"/>
      <dgm:spPr/>
    </dgm:pt>
    <dgm:pt modelId="{3986448E-E319-2943-BB29-6BC2DE76B49C}" type="pres">
      <dgm:prSet presAssocID="{B7C8A29D-2443-3A48-9AE6-180E6681DA69}" presName="horzSpace2" presStyleCnt="0"/>
      <dgm:spPr/>
    </dgm:pt>
    <dgm:pt modelId="{29C7A555-B855-BD4F-91C7-77B7EBEFD481}" type="pres">
      <dgm:prSet presAssocID="{B7C8A29D-2443-3A48-9AE6-180E6681DA69}" presName="tx2" presStyleLbl="revTx" presStyleIdx="10" presStyleCnt="14"/>
      <dgm:spPr/>
    </dgm:pt>
    <dgm:pt modelId="{3E76DF3B-5EAC-6E4A-A4E8-F0745B2EE115}" type="pres">
      <dgm:prSet presAssocID="{B7C8A29D-2443-3A48-9AE6-180E6681DA69}" presName="vert2" presStyleCnt="0"/>
      <dgm:spPr/>
    </dgm:pt>
    <dgm:pt modelId="{AC0500D0-A037-644B-A9D7-4682301A1314}" type="pres">
      <dgm:prSet presAssocID="{B7C8A29D-2443-3A48-9AE6-180E6681DA69}" presName="thinLine2b" presStyleLbl="callout" presStyleIdx="7" presStyleCnt="11"/>
      <dgm:spPr/>
    </dgm:pt>
    <dgm:pt modelId="{EDDC5709-F6D0-F342-B67D-959CC12D775E}" type="pres">
      <dgm:prSet presAssocID="{B7C8A29D-2443-3A48-9AE6-180E6681DA69}" presName="vertSpace2b" presStyleCnt="0"/>
      <dgm:spPr/>
    </dgm:pt>
    <dgm:pt modelId="{9CD8FC16-A947-6442-BA42-EA2FADD327AB}" type="pres">
      <dgm:prSet presAssocID="{1322A599-8CDE-D744-80DC-918A765B6CE7}" presName="horz2" presStyleCnt="0"/>
      <dgm:spPr/>
    </dgm:pt>
    <dgm:pt modelId="{F8C077F7-7BD3-E542-B4F2-74A79B696293}" type="pres">
      <dgm:prSet presAssocID="{1322A599-8CDE-D744-80DC-918A765B6CE7}" presName="horzSpace2" presStyleCnt="0"/>
      <dgm:spPr/>
    </dgm:pt>
    <dgm:pt modelId="{0ABDC233-CF59-544A-82B9-B75A3FEF4A7B}" type="pres">
      <dgm:prSet presAssocID="{1322A599-8CDE-D744-80DC-918A765B6CE7}" presName="tx2" presStyleLbl="revTx" presStyleIdx="11" presStyleCnt="14"/>
      <dgm:spPr/>
    </dgm:pt>
    <dgm:pt modelId="{B63321F8-1B1C-3748-A529-4BCB2C3E7DE0}" type="pres">
      <dgm:prSet presAssocID="{1322A599-8CDE-D744-80DC-918A765B6CE7}" presName="vert2" presStyleCnt="0"/>
      <dgm:spPr/>
    </dgm:pt>
    <dgm:pt modelId="{D39DC4CE-7307-C54F-A171-6DAB1F697FCF}" type="pres">
      <dgm:prSet presAssocID="{1322A599-8CDE-D744-80DC-918A765B6CE7}" presName="thinLine2b" presStyleLbl="callout" presStyleIdx="8" presStyleCnt="11"/>
      <dgm:spPr/>
    </dgm:pt>
    <dgm:pt modelId="{235BB3BC-9F5F-684D-B31C-171BCFE149BE}" type="pres">
      <dgm:prSet presAssocID="{1322A599-8CDE-D744-80DC-918A765B6CE7}" presName="vertSpace2b" presStyleCnt="0"/>
      <dgm:spPr/>
    </dgm:pt>
    <dgm:pt modelId="{3424965F-75B6-964B-9D44-9117CB26B4E7}" type="pres">
      <dgm:prSet presAssocID="{9E9D6106-3552-3248-94C8-11263FFC8BA4}" presName="horz2" presStyleCnt="0"/>
      <dgm:spPr/>
    </dgm:pt>
    <dgm:pt modelId="{92770DCF-443F-BC40-A3EF-19FA0F99C76A}" type="pres">
      <dgm:prSet presAssocID="{9E9D6106-3552-3248-94C8-11263FFC8BA4}" presName="horzSpace2" presStyleCnt="0"/>
      <dgm:spPr/>
    </dgm:pt>
    <dgm:pt modelId="{72F452B7-4702-8543-BF2C-4510B1AE35BD}" type="pres">
      <dgm:prSet presAssocID="{9E9D6106-3552-3248-94C8-11263FFC8BA4}" presName="tx2" presStyleLbl="revTx" presStyleIdx="12" presStyleCnt="14"/>
      <dgm:spPr/>
    </dgm:pt>
    <dgm:pt modelId="{5730325B-EF13-874B-9C93-D0109407A5AE}" type="pres">
      <dgm:prSet presAssocID="{9E9D6106-3552-3248-94C8-11263FFC8BA4}" presName="vert2" presStyleCnt="0"/>
      <dgm:spPr/>
    </dgm:pt>
    <dgm:pt modelId="{4176275E-6F44-7044-AC11-D27EF1E16208}" type="pres">
      <dgm:prSet presAssocID="{9E9D6106-3552-3248-94C8-11263FFC8BA4}" presName="thinLine2b" presStyleLbl="callout" presStyleIdx="9" presStyleCnt="11"/>
      <dgm:spPr/>
    </dgm:pt>
    <dgm:pt modelId="{D025E000-F248-D84D-9E50-286CDBADA6A8}" type="pres">
      <dgm:prSet presAssocID="{9E9D6106-3552-3248-94C8-11263FFC8BA4}" presName="vertSpace2b" presStyleCnt="0"/>
      <dgm:spPr/>
    </dgm:pt>
    <dgm:pt modelId="{E90B56C0-B33A-784E-A1DD-3EB91BE057F9}" type="pres">
      <dgm:prSet presAssocID="{CC339B7B-5003-0F4A-A519-C401001C26A0}" presName="horz2" presStyleCnt="0"/>
      <dgm:spPr/>
    </dgm:pt>
    <dgm:pt modelId="{5112B850-3860-1D4C-A5E8-E8EA715C8533}" type="pres">
      <dgm:prSet presAssocID="{CC339B7B-5003-0F4A-A519-C401001C26A0}" presName="horzSpace2" presStyleCnt="0"/>
      <dgm:spPr/>
    </dgm:pt>
    <dgm:pt modelId="{C6842B2D-F5C3-1246-9500-857FF6157B10}" type="pres">
      <dgm:prSet presAssocID="{CC339B7B-5003-0F4A-A519-C401001C26A0}" presName="tx2" presStyleLbl="revTx" presStyleIdx="13" presStyleCnt="14"/>
      <dgm:spPr/>
    </dgm:pt>
    <dgm:pt modelId="{F16AB0F7-27D4-5F44-B2EB-C083C30A4489}" type="pres">
      <dgm:prSet presAssocID="{CC339B7B-5003-0F4A-A519-C401001C26A0}" presName="vert2" presStyleCnt="0"/>
      <dgm:spPr/>
    </dgm:pt>
    <dgm:pt modelId="{73C3DE5C-2440-0943-A707-B26D3D2B05DA}" type="pres">
      <dgm:prSet presAssocID="{CC339B7B-5003-0F4A-A519-C401001C26A0}" presName="thinLine2b" presStyleLbl="callout" presStyleIdx="10" presStyleCnt="11"/>
      <dgm:spPr/>
    </dgm:pt>
    <dgm:pt modelId="{D7B223B8-845B-1648-978F-AE59A1051B29}" type="pres">
      <dgm:prSet presAssocID="{CC339B7B-5003-0F4A-A519-C401001C26A0}" presName="vertSpace2b" presStyleCnt="0"/>
      <dgm:spPr/>
    </dgm:pt>
  </dgm:ptLst>
  <dgm:cxnLst>
    <dgm:cxn modelId="{3AAA7C05-A909-CB4E-AFF7-43E195D7208F}" srcId="{D6C09401-E9EF-8C4A-8395-11DB5AA81C09}" destId="{D052A80A-E493-6243-B40C-4FBE8BC507E9}" srcOrd="1" destOrd="0" parTransId="{685C69A2-5E89-D54D-BCE4-D1BBE190078E}" sibTransId="{A153C6BA-20C5-9C4A-9809-46209E1C33BC}"/>
    <dgm:cxn modelId="{88069212-95B7-BA45-915B-C6F64B58BFBA}" srcId="{8625DFDE-F9ED-EF4F-843E-8F3880E3C3A0}" destId="{B7C8A29D-2443-3A48-9AE6-180E6681DA69}" srcOrd="0" destOrd="0" parTransId="{1E94677D-2F8E-2B42-A5E1-3EBC8FF1667F}" sibTransId="{F48F5A34-F78C-D04E-A440-97C35B23BE16}"/>
    <dgm:cxn modelId="{1823A535-ACF7-0D42-9B99-8979D6A9180E}" srcId="{75F1B5EF-6ED6-6C4B-A2BA-A7D4C0562C61}" destId="{8625DFDE-F9ED-EF4F-843E-8F3880E3C3A0}" srcOrd="2" destOrd="0" parTransId="{FD6E361D-DAF7-E24D-AF9B-C99FCAE8EC5E}" sibTransId="{40205A79-11F3-F447-9878-57A6D64D7EB6}"/>
    <dgm:cxn modelId="{90FA2262-8AF7-3847-AD26-B3BD272EADF8}" srcId="{D6C09401-E9EF-8C4A-8395-11DB5AA81C09}" destId="{BA4B850F-6AF4-B04D-A783-B0A0697F6868}" srcOrd="0" destOrd="0" parTransId="{62EEA6BF-5A5F-CD46-A9D0-A3F85AE9C1C9}" sibTransId="{031D61E1-FBF4-6E44-BC91-A96F060A2003}"/>
    <dgm:cxn modelId="{120EFF42-9120-074B-802F-3F3302DCA204}" type="presOf" srcId="{A52AA5B5-F922-EC4C-BE24-81C5A8076BD6}" destId="{805355D5-4E5D-884C-9697-A93AEEF1584E}" srcOrd="0" destOrd="0" presId="urn:microsoft.com/office/officeart/2008/layout/LinedList"/>
    <dgm:cxn modelId="{EC89CB68-1471-6140-A496-85E26E91571A}" type="presOf" srcId="{81A81C8C-5CC9-884A-87EB-F542C6C1CD90}" destId="{DF850F36-07F4-A04D-AF90-32DA83B05F75}" srcOrd="0" destOrd="0" presId="urn:microsoft.com/office/officeart/2008/layout/LinedList"/>
    <dgm:cxn modelId="{8147F66A-038E-3E4A-85FC-5C255B7ABEBA}" type="presOf" srcId="{B7C8A29D-2443-3A48-9AE6-180E6681DA69}" destId="{29C7A555-B855-BD4F-91C7-77B7EBEFD481}" srcOrd="0" destOrd="0" presId="urn:microsoft.com/office/officeart/2008/layout/LinedList"/>
    <dgm:cxn modelId="{94361F74-F746-E143-B3EA-06EAFC3A405D}" type="presOf" srcId="{CC339B7B-5003-0F4A-A519-C401001C26A0}" destId="{C6842B2D-F5C3-1246-9500-857FF6157B10}" srcOrd="0" destOrd="0" presId="urn:microsoft.com/office/officeart/2008/layout/LinedList"/>
    <dgm:cxn modelId="{3DCC4B75-0124-1C42-BC2B-D6927DDE12FF}" srcId="{75F1B5EF-6ED6-6C4B-A2BA-A7D4C0562C61}" destId="{D6C09401-E9EF-8C4A-8395-11DB5AA81C09}" srcOrd="1" destOrd="0" parTransId="{61AD27B4-E285-D346-BABC-153902B0F735}" sibTransId="{0A17BE52-5A9C-8A46-B8E6-170C3BE0272F}"/>
    <dgm:cxn modelId="{AEE1407C-57CE-E141-8FAC-DC1B9FCF2E71}" type="presOf" srcId="{9E9D6106-3552-3248-94C8-11263FFC8BA4}" destId="{72F452B7-4702-8543-BF2C-4510B1AE35BD}" srcOrd="0" destOrd="0" presId="urn:microsoft.com/office/officeart/2008/layout/LinedList"/>
    <dgm:cxn modelId="{FCA8667F-657D-724E-9DB8-136F518451C3}" type="presOf" srcId="{E26DDB77-A613-7D4D-AE06-59FA3447D375}" destId="{8AE336D7-4A6B-0745-B80C-A99A56D5462E}" srcOrd="0" destOrd="0" presId="urn:microsoft.com/office/officeart/2008/layout/LinedList"/>
    <dgm:cxn modelId="{4A26B185-216F-0947-8293-3D4FEB5D6FDC}" srcId="{D6C09401-E9EF-8C4A-8395-11DB5AA81C09}" destId="{BEFCBBD2-DE0E-0E49-A885-73046973CBC1}" srcOrd="3" destOrd="0" parTransId="{D551B190-1169-5844-81F1-597C5C0E287F}" sibTransId="{8165D4B0-C429-7D4A-A380-B193EF82557E}"/>
    <dgm:cxn modelId="{2B904F89-0F4B-5B44-88C9-C2C784B33B01}" type="presOf" srcId="{BEFCBBD2-DE0E-0E49-A885-73046973CBC1}" destId="{0DE07A29-6ABA-B644-8036-C51AD0F34C7E}" srcOrd="0" destOrd="0" presId="urn:microsoft.com/office/officeart/2008/layout/LinedList"/>
    <dgm:cxn modelId="{359D8B93-BB1E-8B40-8DDF-D48F894F35D4}" srcId="{E26DDB77-A613-7D4D-AE06-59FA3447D375}" destId="{81A81C8C-5CC9-884A-87EB-F542C6C1CD90}" srcOrd="0" destOrd="0" parTransId="{93F4BB93-2F44-7344-A1B1-37F123DD8EC5}" sibTransId="{E3D4D65E-BADF-0742-ACBD-6153C7787A5E}"/>
    <dgm:cxn modelId="{8824A79E-CEDC-AC40-89A6-70C98785892A}" srcId="{8625DFDE-F9ED-EF4F-843E-8F3880E3C3A0}" destId="{CC339B7B-5003-0F4A-A519-C401001C26A0}" srcOrd="3" destOrd="0" parTransId="{27904B10-EED6-D14D-9000-FC5AA97872B1}" sibTransId="{3CD21609-4F8F-B248-A5F8-7235EFB5EB90}"/>
    <dgm:cxn modelId="{D43844A1-FCBD-E348-B752-187130AA41B2}" srcId="{E26DDB77-A613-7D4D-AE06-59FA3447D375}" destId="{0019B63A-F3FE-9A48-BDC8-08E401FDA7AB}" srcOrd="1" destOrd="0" parTransId="{83E36B6A-2587-324E-93D2-0E619E7A46F7}" sibTransId="{4B906E3D-8B41-2C47-9DB7-D9A044076CE1}"/>
    <dgm:cxn modelId="{DDD02CA2-F09C-C947-8019-D1B6BC431CA3}" type="presOf" srcId="{0019B63A-F3FE-9A48-BDC8-08E401FDA7AB}" destId="{7DCE2DDB-4167-9848-85FD-13472D2E1F36}" srcOrd="0" destOrd="0" presId="urn:microsoft.com/office/officeart/2008/layout/LinedList"/>
    <dgm:cxn modelId="{09F63FA6-C844-3046-8F6D-462C368E0D37}" srcId="{8625DFDE-F9ED-EF4F-843E-8F3880E3C3A0}" destId="{9E9D6106-3552-3248-94C8-11263FFC8BA4}" srcOrd="2" destOrd="0" parTransId="{5564FB0E-BD82-1247-B4D5-178F0CBC5CBE}" sibTransId="{F03229D3-870C-114B-B44E-855850EA2D07}"/>
    <dgm:cxn modelId="{DF0089AA-2860-C847-A4AC-B5D2CCEC9C2C}" type="presOf" srcId="{75F1B5EF-6ED6-6C4B-A2BA-A7D4C0562C61}" destId="{CE93AD85-D8D9-5742-B3F6-075EA4A49F77}" srcOrd="0" destOrd="0" presId="urn:microsoft.com/office/officeart/2008/layout/LinedList"/>
    <dgm:cxn modelId="{556A35B6-0AB6-6540-AF7D-B5597D79ECB6}" srcId="{E26DDB77-A613-7D4D-AE06-59FA3447D375}" destId="{A52AA5B5-F922-EC4C-BE24-81C5A8076BD6}" srcOrd="2" destOrd="0" parTransId="{829B8F59-E6F8-364D-86BB-90567A70350D}" sibTransId="{AD910BE7-975F-B14A-B92E-0B428054EA4D}"/>
    <dgm:cxn modelId="{3D5FC7B6-7D22-B341-B364-1C4B45095ACA}" type="presOf" srcId="{1322A599-8CDE-D744-80DC-918A765B6CE7}" destId="{0ABDC233-CF59-544A-82B9-B75A3FEF4A7B}" srcOrd="0" destOrd="0" presId="urn:microsoft.com/office/officeart/2008/layout/LinedList"/>
    <dgm:cxn modelId="{1411CDBF-F526-7D4D-81C3-39880C7F6A45}" type="presOf" srcId="{909D3729-A830-F146-8685-9161D57D9BA4}" destId="{6F349F95-4933-9D41-96D2-90E98F5FEA81}" srcOrd="0" destOrd="0" presId="urn:microsoft.com/office/officeart/2008/layout/LinedList"/>
    <dgm:cxn modelId="{4A5616C2-63FF-4243-8924-3A4DBEBF3261}" srcId="{8625DFDE-F9ED-EF4F-843E-8F3880E3C3A0}" destId="{1322A599-8CDE-D744-80DC-918A765B6CE7}" srcOrd="1" destOrd="0" parTransId="{AE5FB81D-9017-F341-AB7B-AF6D9BE701E9}" sibTransId="{025F3739-BF61-4244-915B-355585805B76}"/>
    <dgm:cxn modelId="{92ACD3CB-3B51-E44F-A176-E5367EE55725}" srcId="{75F1B5EF-6ED6-6C4B-A2BA-A7D4C0562C61}" destId="{E26DDB77-A613-7D4D-AE06-59FA3447D375}" srcOrd="0" destOrd="0" parTransId="{005E4F4F-EDDC-1948-97C8-5C764B2D1950}" sibTransId="{C10EA2BA-161D-0046-940F-AB0E133C92C5}"/>
    <dgm:cxn modelId="{06928FD3-B594-7A4E-BD5C-B5515486E144}" type="presOf" srcId="{D6C09401-E9EF-8C4A-8395-11DB5AA81C09}" destId="{C1A7000D-26E8-C844-AFE6-832CDEF8F1E2}" srcOrd="0" destOrd="0" presId="urn:microsoft.com/office/officeart/2008/layout/LinedList"/>
    <dgm:cxn modelId="{F519A3E1-9788-D545-98AA-F101CC06661B}" type="presOf" srcId="{8625DFDE-F9ED-EF4F-843E-8F3880E3C3A0}" destId="{25546A14-1428-E641-8CCF-7D53AF1CDF41}" srcOrd="0" destOrd="0" presId="urn:microsoft.com/office/officeart/2008/layout/LinedList"/>
    <dgm:cxn modelId="{422CF8E3-968B-B948-A7B3-F75562113B95}" type="presOf" srcId="{D052A80A-E493-6243-B40C-4FBE8BC507E9}" destId="{222BCBBF-183C-F846-A7D5-89459416DDC5}" srcOrd="0" destOrd="0" presId="urn:microsoft.com/office/officeart/2008/layout/LinedList"/>
    <dgm:cxn modelId="{0E09F0E4-FFD2-9343-96ED-A7A6ED7481F0}" type="presOf" srcId="{BA4B850F-6AF4-B04D-A783-B0A0697F6868}" destId="{788945B6-BB83-8540-B905-13DC2D071419}" srcOrd="0" destOrd="0" presId="urn:microsoft.com/office/officeart/2008/layout/LinedList"/>
    <dgm:cxn modelId="{41EC11E6-EFC0-5C41-A25C-396FAD7297CD}" srcId="{D6C09401-E9EF-8C4A-8395-11DB5AA81C09}" destId="{909D3729-A830-F146-8685-9161D57D9BA4}" srcOrd="2" destOrd="0" parTransId="{9CF5F20C-5414-DD49-97AC-823AB909EAFF}" sibTransId="{69AA28A0-7C19-0F4A-9F77-38FCE2D99CF9}"/>
    <dgm:cxn modelId="{7E677E09-F718-C749-A5C1-817013CD4EA3}" type="presParOf" srcId="{CE93AD85-D8D9-5742-B3F6-075EA4A49F77}" destId="{79FEE27F-CB16-AA44-ACDB-5F69ACD7BAB3}" srcOrd="0" destOrd="0" presId="urn:microsoft.com/office/officeart/2008/layout/LinedList"/>
    <dgm:cxn modelId="{D4003FFF-C9C5-FE41-9D43-D781A2F52CD6}" type="presParOf" srcId="{CE93AD85-D8D9-5742-B3F6-075EA4A49F77}" destId="{5D2E0037-1E69-A047-9589-6435DA1F644B}" srcOrd="1" destOrd="0" presId="urn:microsoft.com/office/officeart/2008/layout/LinedList"/>
    <dgm:cxn modelId="{FBD52EC1-DB28-0245-982D-2984CF6FB3BB}" type="presParOf" srcId="{5D2E0037-1E69-A047-9589-6435DA1F644B}" destId="{8AE336D7-4A6B-0745-B80C-A99A56D5462E}" srcOrd="0" destOrd="0" presId="urn:microsoft.com/office/officeart/2008/layout/LinedList"/>
    <dgm:cxn modelId="{72FAC0A0-8C23-8047-90AC-43C969498007}" type="presParOf" srcId="{5D2E0037-1E69-A047-9589-6435DA1F644B}" destId="{F1FB73DE-71AA-634B-9F00-96D6AE26A8CF}" srcOrd="1" destOrd="0" presId="urn:microsoft.com/office/officeart/2008/layout/LinedList"/>
    <dgm:cxn modelId="{33541F2B-8A95-D04D-B6BF-5DAFB29CCA5A}" type="presParOf" srcId="{F1FB73DE-71AA-634B-9F00-96D6AE26A8CF}" destId="{72CCE4B6-93D8-DB43-9F8A-A780F2BD9951}" srcOrd="0" destOrd="0" presId="urn:microsoft.com/office/officeart/2008/layout/LinedList"/>
    <dgm:cxn modelId="{C4C78CB0-1EA3-9347-8C1E-C6EC703511A3}" type="presParOf" srcId="{F1FB73DE-71AA-634B-9F00-96D6AE26A8CF}" destId="{270DDA64-5034-3242-BF32-D28038BF53FD}" srcOrd="1" destOrd="0" presId="urn:microsoft.com/office/officeart/2008/layout/LinedList"/>
    <dgm:cxn modelId="{BB2F238B-B74F-614B-9877-0796694211C1}" type="presParOf" srcId="{270DDA64-5034-3242-BF32-D28038BF53FD}" destId="{7FECE146-65F2-6946-95A7-9FFCF79AB1D5}" srcOrd="0" destOrd="0" presId="urn:microsoft.com/office/officeart/2008/layout/LinedList"/>
    <dgm:cxn modelId="{462AFFA1-B9FC-894D-B3CB-ECA3B3B8A9CA}" type="presParOf" srcId="{270DDA64-5034-3242-BF32-D28038BF53FD}" destId="{DF850F36-07F4-A04D-AF90-32DA83B05F75}" srcOrd="1" destOrd="0" presId="urn:microsoft.com/office/officeart/2008/layout/LinedList"/>
    <dgm:cxn modelId="{63308209-520A-6C4F-828B-8E273A599670}" type="presParOf" srcId="{270DDA64-5034-3242-BF32-D28038BF53FD}" destId="{E8561A87-E0F2-444F-8C67-31ED3C88081F}" srcOrd="2" destOrd="0" presId="urn:microsoft.com/office/officeart/2008/layout/LinedList"/>
    <dgm:cxn modelId="{00B51100-20DB-3247-9F3B-6B96EE2CCD66}" type="presParOf" srcId="{F1FB73DE-71AA-634B-9F00-96D6AE26A8CF}" destId="{E5F8C056-BB40-7241-9DF0-AEE6B9CC2394}" srcOrd="2" destOrd="0" presId="urn:microsoft.com/office/officeart/2008/layout/LinedList"/>
    <dgm:cxn modelId="{7F1D9363-1182-8449-BFB7-AC5E26E21C85}" type="presParOf" srcId="{F1FB73DE-71AA-634B-9F00-96D6AE26A8CF}" destId="{3AA174F7-1F90-FE40-BE7E-1C5F1660C4ED}" srcOrd="3" destOrd="0" presId="urn:microsoft.com/office/officeart/2008/layout/LinedList"/>
    <dgm:cxn modelId="{BC005F31-9E25-F74E-965D-E02DF6C11432}" type="presParOf" srcId="{F1FB73DE-71AA-634B-9F00-96D6AE26A8CF}" destId="{CED81807-B913-8D4B-8D37-3E25B7CB07E0}" srcOrd="4" destOrd="0" presId="urn:microsoft.com/office/officeart/2008/layout/LinedList"/>
    <dgm:cxn modelId="{995FC3A6-65C7-A446-9437-2044B31D2DEA}" type="presParOf" srcId="{CED81807-B913-8D4B-8D37-3E25B7CB07E0}" destId="{8FFA14CD-80BD-0649-A011-ABD39F1D6086}" srcOrd="0" destOrd="0" presId="urn:microsoft.com/office/officeart/2008/layout/LinedList"/>
    <dgm:cxn modelId="{359F03F8-536F-BE4C-9A89-494872BE7243}" type="presParOf" srcId="{CED81807-B913-8D4B-8D37-3E25B7CB07E0}" destId="{7DCE2DDB-4167-9848-85FD-13472D2E1F36}" srcOrd="1" destOrd="0" presId="urn:microsoft.com/office/officeart/2008/layout/LinedList"/>
    <dgm:cxn modelId="{E260254A-6225-BA44-ABE5-DB22230E88C4}" type="presParOf" srcId="{CED81807-B913-8D4B-8D37-3E25B7CB07E0}" destId="{033666BB-F2A5-4E45-90CA-EBE2EDC35D45}" srcOrd="2" destOrd="0" presId="urn:microsoft.com/office/officeart/2008/layout/LinedList"/>
    <dgm:cxn modelId="{7C739BDB-9DF1-B64E-9157-11EB60D974D3}" type="presParOf" srcId="{F1FB73DE-71AA-634B-9F00-96D6AE26A8CF}" destId="{BDFED6F7-3B4F-9246-AED2-6D445289C901}" srcOrd="5" destOrd="0" presId="urn:microsoft.com/office/officeart/2008/layout/LinedList"/>
    <dgm:cxn modelId="{424DF7B9-2BD1-A94E-90FF-5F54E526F256}" type="presParOf" srcId="{F1FB73DE-71AA-634B-9F00-96D6AE26A8CF}" destId="{2F6D32FE-8538-5F4E-BC67-FCC8D2CEA014}" srcOrd="6" destOrd="0" presId="urn:microsoft.com/office/officeart/2008/layout/LinedList"/>
    <dgm:cxn modelId="{55DD6247-45D5-8E4C-A0D7-7C326CEEC357}" type="presParOf" srcId="{F1FB73DE-71AA-634B-9F00-96D6AE26A8CF}" destId="{4F42AED0-5DF0-0046-BEE0-39BDEAB12CD4}" srcOrd="7" destOrd="0" presId="urn:microsoft.com/office/officeart/2008/layout/LinedList"/>
    <dgm:cxn modelId="{786FBED7-1F8B-F04B-87F7-F1490ECECAA8}" type="presParOf" srcId="{4F42AED0-5DF0-0046-BEE0-39BDEAB12CD4}" destId="{53D215B4-6E1F-E14B-8F40-4F373A979459}" srcOrd="0" destOrd="0" presId="urn:microsoft.com/office/officeart/2008/layout/LinedList"/>
    <dgm:cxn modelId="{EC98AD9B-36E5-764D-B73F-15B4DC2FFD03}" type="presParOf" srcId="{4F42AED0-5DF0-0046-BEE0-39BDEAB12CD4}" destId="{805355D5-4E5D-884C-9697-A93AEEF1584E}" srcOrd="1" destOrd="0" presId="urn:microsoft.com/office/officeart/2008/layout/LinedList"/>
    <dgm:cxn modelId="{9F94EB56-311F-4949-AD41-F6C39C86B1DC}" type="presParOf" srcId="{4F42AED0-5DF0-0046-BEE0-39BDEAB12CD4}" destId="{DE000982-90D7-F044-B7DD-49E12AE501D7}" srcOrd="2" destOrd="0" presId="urn:microsoft.com/office/officeart/2008/layout/LinedList"/>
    <dgm:cxn modelId="{146BAD34-27BF-544B-AB23-6D192587A0D3}" type="presParOf" srcId="{F1FB73DE-71AA-634B-9F00-96D6AE26A8CF}" destId="{0ADC585B-D46E-774F-BA79-E8905995A4B6}" srcOrd="8" destOrd="0" presId="urn:microsoft.com/office/officeart/2008/layout/LinedList"/>
    <dgm:cxn modelId="{1ED64FAE-740D-D34F-95AF-B15916DECDBD}" type="presParOf" srcId="{F1FB73DE-71AA-634B-9F00-96D6AE26A8CF}" destId="{D27468DE-CE52-6148-884E-22DC6384835B}" srcOrd="9" destOrd="0" presId="urn:microsoft.com/office/officeart/2008/layout/LinedList"/>
    <dgm:cxn modelId="{E7ECF837-D3FA-3140-81EC-0AAEC619BF6D}" type="presParOf" srcId="{CE93AD85-D8D9-5742-B3F6-075EA4A49F77}" destId="{BAC6BB01-AB7F-ED4D-A564-704438B7C815}" srcOrd="2" destOrd="0" presId="urn:microsoft.com/office/officeart/2008/layout/LinedList"/>
    <dgm:cxn modelId="{84089A5E-E37D-B94F-AF26-3E62C59B89E3}" type="presParOf" srcId="{CE93AD85-D8D9-5742-B3F6-075EA4A49F77}" destId="{F94C8736-334F-9342-8E7D-0B8CB4516EC4}" srcOrd="3" destOrd="0" presId="urn:microsoft.com/office/officeart/2008/layout/LinedList"/>
    <dgm:cxn modelId="{00E5ABD2-CE32-7C4D-9333-C4ACB0316970}" type="presParOf" srcId="{F94C8736-334F-9342-8E7D-0B8CB4516EC4}" destId="{C1A7000D-26E8-C844-AFE6-832CDEF8F1E2}" srcOrd="0" destOrd="0" presId="urn:microsoft.com/office/officeart/2008/layout/LinedList"/>
    <dgm:cxn modelId="{3E7FFB22-088F-3946-A18B-ECA9F5F51629}" type="presParOf" srcId="{F94C8736-334F-9342-8E7D-0B8CB4516EC4}" destId="{F548DB45-6D8C-2E4C-9875-35FF6224E033}" srcOrd="1" destOrd="0" presId="urn:microsoft.com/office/officeart/2008/layout/LinedList"/>
    <dgm:cxn modelId="{D17802DD-677F-2540-A889-D2FDA301229C}" type="presParOf" srcId="{F548DB45-6D8C-2E4C-9875-35FF6224E033}" destId="{207D8BE1-924B-4841-A59D-41B35E92FA72}" srcOrd="0" destOrd="0" presId="urn:microsoft.com/office/officeart/2008/layout/LinedList"/>
    <dgm:cxn modelId="{B976D308-8E99-3341-99FD-D4EE2165617B}" type="presParOf" srcId="{F548DB45-6D8C-2E4C-9875-35FF6224E033}" destId="{AAE6099D-925D-8C45-B8E2-9508153CCD58}" srcOrd="1" destOrd="0" presId="urn:microsoft.com/office/officeart/2008/layout/LinedList"/>
    <dgm:cxn modelId="{D891666C-6863-8642-8FB9-D8D9F78C09A8}" type="presParOf" srcId="{AAE6099D-925D-8C45-B8E2-9508153CCD58}" destId="{158A79C7-84F9-FD4B-8150-2EE4C1E02D3E}" srcOrd="0" destOrd="0" presId="urn:microsoft.com/office/officeart/2008/layout/LinedList"/>
    <dgm:cxn modelId="{2B31530D-AD34-1047-AC79-9522B01290F3}" type="presParOf" srcId="{AAE6099D-925D-8C45-B8E2-9508153CCD58}" destId="{788945B6-BB83-8540-B905-13DC2D071419}" srcOrd="1" destOrd="0" presId="urn:microsoft.com/office/officeart/2008/layout/LinedList"/>
    <dgm:cxn modelId="{F495A267-777F-3845-8FAF-EAB744EBAD9F}" type="presParOf" srcId="{AAE6099D-925D-8C45-B8E2-9508153CCD58}" destId="{4EDB150F-C9E6-5A4F-8FDB-16FB23C6D66F}" srcOrd="2" destOrd="0" presId="urn:microsoft.com/office/officeart/2008/layout/LinedList"/>
    <dgm:cxn modelId="{37B28C9C-950C-9D45-9172-633DF35D58F0}" type="presParOf" srcId="{F548DB45-6D8C-2E4C-9875-35FF6224E033}" destId="{E3C82CF1-9E6C-8B45-972B-817290E46768}" srcOrd="2" destOrd="0" presId="urn:microsoft.com/office/officeart/2008/layout/LinedList"/>
    <dgm:cxn modelId="{284451DD-C39A-E84C-A9CA-7CB12DE54916}" type="presParOf" srcId="{F548DB45-6D8C-2E4C-9875-35FF6224E033}" destId="{EF182935-A4E0-A14B-B056-B52D2FBF803B}" srcOrd="3" destOrd="0" presId="urn:microsoft.com/office/officeart/2008/layout/LinedList"/>
    <dgm:cxn modelId="{4FDF71C3-4B16-974B-B0D5-EC4DE375CB48}" type="presParOf" srcId="{F548DB45-6D8C-2E4C-9875-35FF6224E033}" destId="{435BDD3D-D24B-2E4D-94BC-A766C7E67785}" srcOrd="4" destOrd="0" presId="urn:microsoft.com/office/officeart/2008/layout/LinedList"/>
    <dgm:cxn modelId="{7FAB321B-C5C4-2A4A-985F-60694C3D5175}" type="presParOf" srcId="{435BDD3D-D24B-2E4D-94BC-A766C7E67785}" destId="{AC80A239-55A6-8D4C-BCCE-37FEB0AD2D73}" srcOrd="0" destOrd="0" presId="urn:microsoft.com/office/officeart/2008/layout/LinedList"/>
    <dgm:cxn modelId="{80559F94-35A9-2647-A8EC-C0D446B29449}" type="presParOf" srcId="{435BDD3D-D24B-2E4D-94BC-A766C7E67785}" destId="{222BCBBF-183C-F846-A7D5-89459416DDC5}" srcOrd="1" destOrd="0" presId="urn:microsoft.com/office/officeart/2008/layout/LinedList"/>
    <dgm:cxn modelId="{DEC6BBE6-786E-D148-90BC-0216A210EC70}" type="presParOf" srcId="{435BDD3D-D24B-2E4D-94BC-A766C7E67785}" destId="{0EB6A804-D66B-D54D-B543-4029CD5C7EF5}" srcOrd="2" destOrd="0" presId="urn:microsoft.com/office/officeart/2008/layout/LinedList"/>
    <dgm:cxn modelId="{BB0945FC-4F93-104D-8F83-DC146EDCC313}" type="presParOf" srcId="{F548DB45-6D8C-2E4C-9875-35FF6224E033}" destId="{315C4086-AEA3-E34D-B398-170023994744}" srcOrd="5" destOrd="0" presId="urn:microsoft.com/office/officeart/2008/layout/LinedList"/>
    <dgm:cxn modelId="{DA151900-0819-AD45-BE7E-D26E30CD481D}" type="presParOf" srcId="{F548DB45-6D8C-2E4C-9875-35FF6224E033}" destId="{2219F6BF-ECE8-F947-86F6-97DFAF5ECE1B}" srcOrd="6" destOrd="0" presId="urn:microsoft.com/office/officeart/2008/layout/LinedList"/>
    <dgm:cxn modelId="{8F6D2ED8-9925-3949-A8CA-A888AD2173A7}" type="presParOf" srcId="{F548DB45-6D8C-2E4C-9875-35FF6224E033}" destId="{3B69D6E0-2811-324A-BA32-8343F33BA797}" srcOrd="7" destOrd="0" presId="urn:microsoft.com/office/officeart/2008/layout/LinedList"/>
    <dgm:cxn modelId="{14E252E5-A10B-9F40-83DA-220CCF211A15}" type="presParOf" srcId="{3B69D6E0-2811-324A-BA32-8343F33BA797}" destId="{E503C1F8-46F7-A94B-B742-E92C38F9631A}" srcOrd="0" destOrd="0" presId="urn:microsoft.com/office/officeart/2008/layout/LinedList"/>
    <dgm:cxn modelId="{F43DE340-B7B4-BA4C-A4CE-AA45782E9530}" type="presParOf" srcId="{3B69D6E0-2811-324A-BA32-8343F33BA797}" destId="{6F349F95-4933-9D41-96D2-90E98F5FEA81}" srcOrd="1" destOrd="0" presId="urn:microsoft.com/office/officeart/2008/layout/LinedList"/>
    <dgm:cxn modelId="{E1583D17-ED02-8440-934D-D9BB59C2B9F0}" type="presParOf" srcId="{3B69D6E0-2811-324A-BA32-8343F33BA797}" destId="{D1675D2A-0E8C-114C-8E76-D2A2C94E803A}" srcOrd="2" destOrd="0" presId="urn:microsoft.com/office/officeart/2008/layout/LinedList"/>
    <dgm:cxn modelId="{1AC6F037-3882-B943-AFC1-E0421B56A45D}" type="presParOf" srcId="{F548DB45-6D8C-2E4C-9875-35FF6224E033}" destId="{E7646465-D787-544C-9F0E-80ED9C64DAE4}" srcOrd="8" destOrd="0" presId="urn:microsoft.com/office/officeart/2008/layout/LinedList"/>
    <dgm:cxn modelId="{04F24289-BD7E-B84E-A3C6-A8EBFE595C11}" type="presParOf" srcId="{F548DB45-6D8C-2E4C-9875-35FF6224E033}" destId="{BB51731D-9D41-EC48-A5C0-BFBE5CB48EB4}" srcOrd="9" destOrd="0" presId="urn:microsoft.com/office/officeart/2008/layout/LinedList"/>
    <dgm:cxn modelId="{D663FB31-9524-FA42-882A-2C3B423E50BA}" type="presParOf" srcId="{F548DB45-6D8C-2E4C-9875-35FF6224E033}" destId="{DBED3500-9FE8-8040-B4A7-8D20EE2EFD2B}" srcOrd="10" destOrd="0" presId="urn:microsoft.com/office/officeart/2008/layout/LinedList"/>
    <dgm:cxn modelId="{3DEF969C-B05D-FB42-B4CD-80BE64553716}" type="presParOf" srcId="{DBED3500-9FE8-8040-B4A7-8D20EE2EFD2B}" destId="{3E02CD87-ECC8-2545-9D72-A9F7B4E84B96}" srcOrd="0" destOrd="0" presId="urn:microsoft.com/office/officeart/2008/layout/LinedList"/>
    <dgm:cxn modelId="{1F2B060E-4203-8C45-8FEA-57EC7B508C5F}" type="presParOf" srcId="{DBED3500-9FE8-8040-B4A7-8D20EE2EFD2B}" destId="{0DE07A29-6ABA-B644-8036-C51AD0F34C7E}" srcOrd="1" destOrd="0" presId="urn:microsoft.com/office/officeart/2008/layout/LinedList"/>
    <dgm:cxn modelId="{26B89DA3-2F1F-7A4A-AC04-6440EC03AF30}" type="presParOf" srcId="{DBED3500-9FE8-8040-B4A7-8D20EE2EFD2B}" destId="{56BE8B64-8085-AF47-BF3A-496580C10A40}" srcOrd="2" destOrd="0" presId="urn:microsoft.com/office/officeart/2008/layout/LinedList"/>
    <dgm:cxn modelId="{F0D4F93F-75BB-1745-9FF4-477963C279CE}" type="presParOf" srcId="{F548DB45-6D8C-2E4C-9875-35FF6224E033}" destId="{70E35F42-00BC-AE44-8AB9-3FACA873F072}" srcOrd="11" destOrd="0" presId="urn:microsoft.com/office/officeart/2008/layout/LinedList"/>
    <dgm:cxn modelId="{3F6E0097-3864-7646-BBD5-DD9693C652B4}" type="presParOf" srcId="{F548DB45-6D8C-2E4C-9875-35FF6224E033}" destId="{567CA7E1-4445-894D-AE80-A7E18861743A}" srcOrd="12" destOrd="0" presId="urn:microsoft.com/office/officeart/2008/layout/LinedList"/>
    <dgm:cxn modelId="{1EFAE572-EEED-7342-8778-DA7ECCD5F2BE}" type="presParOf" srcId="{CE93AD85-D8D9-5742-B3F6-075EA4A49F77}" destId="{B302C91E-2837-C645-9EE5-F51CE1F03030}" srcOrd="4" destOrd="0" presId="urn:microsoft.com/office/officeart/2008/layout/LinedList"/>
    <dgm:cxn modelId="{C0BB20D7-EAF3-444D-A101-A5AEA65D9B2D}" type="presParOf" srcId="{CE93AD85-D8D9-5742-B3F6-075EA4A49F77}" destId="{67021125-09D6-FD4A-81A2-35DC64336E1D}" srcOrd="5" destOrd="0" presId="urn:microsoft.com/office/officeart/2008/layout/LinedList"/>
    <dgm:cxn modelId="{11AF89A6-3CC9-BF40-A12D-6A384504D33F}" type="presParOf" srcId="{67021125-09D6-FD4A-81A2-35DC64336E1D}" destId="{25546A14-1428-E641-8CCF-7D53AF1CDF41}" srcOrd="0" destOrd="0" presId="urn:microsoft.com/office/officeart/2008/layout/LinedList"/>
    <dgm:cxn modelId="{6CA727D5-9FD7-654A-B5E6-1A2453CAC6C9}" type="presParOf" srcId="{67021125-09D6-FD4A-81A2-35DC64336E1D}" destId="{260BB2A3-B9C8-4945-9204-0E7E7A6C48E5}" srcOrd="1" destOrd="0" presId="urn:microsoft.com/office/officeart/2008/layout/LinedList"/>
    <dgm:cxn modelId="{307F333E-9B42-844B-8BD7-6FA7356C926A}" type="presParOf" srcId="{260BB2A3-B9C8-4945-9204-0E7E7A6C48E5}" destId="{FF451CD7-1903-2541-B843-E7B27CA20916}" srcOrd="0" destOrd="0" presId="urn:microsoft.com/office/officeart/2008/layout/LinedList"/>
    <dgm:cxn modelId="{481021D5-73E1-6842-948C-BBC175572C09}" type="presParOf" srcId="{260BB2A3-B9C8-4945-9204-0E7E7A6C48E5}" destId="{67F74405-69E9-CD42-9AB1-D3D80EAE5AFD}" srcOrd="1" destOrd="0" presId="urn:microsoft.com/office/officeart/2008/layout/LinedList"/>
    <dgm:cxn modelId="{83EA8E14-EAD6-7B42-AFF3-A95BCE1F7003}" type="presParOf" srcId="{67F74405-69E9-CD42-9AB1-D3D80EAE5AFD}" destId="{3986448E-E319-2943-BB29-6BC2DE76B49C}" srcOrd="0" destOrd="0" presId="urn:microsoft.com/office/officeart/2008/layout/LinedList"/>
    <dgm:cxn modelId="{25014F08-100B-3B4A-8128-779D7479D6A4}" type="presParOf" srcId="{67F74405-69E9-CD42-9AB1-D3D80EAE5AFD}" destId="{29C7A555-B855-BD4F-91C7-77B7EBEFD481}" srcOrd="1" destOrd="0" presId="urn:microsoft.com/office/officeart/2008/layout/LinedList"/>
    <dgm:cxn modelId="{DAFE8A59-50B0-134E-81F3-7584F75B05D3}" type="presParOf" srcId="{67F74405-69E9-CD42-9AB1-D3D80EAE5AFD}" destId="{3E76DF3B-5EAC-6E4A-A4E8-F0745B2EE115}" srcOrd="2" destOrd="0" presId="urn:microsoft.com/office/officeart/2008/layout/LinedList"/>
    <dgm:cxn modelId="{23D6940F-B53B-3D41-8AB9-5CEA275D585E}" type="presParOf" srcId="{260BB2A3-B9C8-4945-9204-0E7E7A6C48E5}" destId="{AC0500D0-A037-644B-A9D7-4682301A1314}" srcOrd="2" destOrd="0" presId="urn:microsoft.com/office/officeart/2008/layout/LinedList"/>
    <dgm:cxn modelId="{3E10B8D3-399F-AD41-97E8-3A6BFBEB5DF8}" type="presParOf" srcId="{260BB2A3-B9C8-4945-9204-0E7E7A6C48E5}" destId="{EDDC5709-F6D0-F342-B67D-959CC12D775E}" srcOrd="3" destOrd="0" presId="urn:microsoft.com/office/officeart/2008/layout/LinedList"/>
    <dgm:cxn modelId="{EA8D244B-C6C6-A846-AFB5-BD25CD7E837C}" type="presParOf" srcId="{260BB2A3-B9C8-4945-9204-0E7E7A6C48E5}" destId="{9CD8FC16-A947-6442-BA42-EA2FADD327AB}" srcOrd="4" destOrd="0" presId="urn:microsoft.com/office/officeart/2008/layout/LinedList"/>
    <dgm:cxn modelId="{C17B1304-8C5F-BB43-8BDE-31DD49D4CEB1}" type="presParOf" srcId="{9CD8FC16-A947-6442-BA42-EA2FADD327AB}" destId="{F8C077F7-7BD3-E542-B4F2-74A79B696293}" srcOrd="0" destOrd="0" presId="urn:microsoft.com/office/officeart/2008/layout/LinedList"/>
    <dgm:cxn modelId="{8B322ADF-1D3D-A247-85B4-7EE25B80C013}" type="presParOf" srcId="{9CD8FC16-A947-6442-BA42-EA2FADD327AB}" destId="{0ABDC233-CF59-544A-82B9-B75A3FEF4A7B}" srcOrd="1" destOrd="0" presId="urn:microsoft.com/office/officeart/2008/layout/LinedList"/>
    <dgm:cxn modelId="{11CEE8BE-A092-3F4A-B81A-D9268C51F8FB}" type="presParOf" srcId="{9CD8FC16-A947-6442-BA42-EA2FADD327AB}" destId="{B63321F8-1B1C-3748-A529-4BCB2C3E7DE0}" srcOrd="2" destOrd="0" presId="urn:microsoft.com/office/officeart/2008/layout/LinedList"/>
    <dgm:cxn modelId="{9F623058-4810-634B-A6A1-8040DEC5E49B}" type="presParOf" srcId="{260BB2A3-B9C8-4945-9204-0E7E7A6C48E5}" destId="{D39DC4CE-7307-C54F-A171-6DAB1F697FCF}" srcOrd="5" destOrd="0" presId="urn:microsoft.com/office/officeart/2008/layout/LinedList"/>
    <dgm:cxn modelId="{EC147ED9-F925-144E-9AD1-1A6A0A384F38}" type="presParOf" srcId="{260BB2A3-B9C8-4945-9204-0E7E7A6C48E5}" destId="{235BB3BC-9F5F-684D-B31C-171BCFE149BE}" srcOrd="6" destOrd="0" presId="urn:microsoft.com/office/officeart/2008/layout/LinedList"/>
    <dgm:cxn modelId="{F9CE1854-608A-AE47-842C-D654D14FEE02}" type="presParOf" srcId="{260BB2A3-B9C8-4945-9204-0E7E7A6C48E5}" destId="{3424965F-75B6-964B-9D44-9117CB26B4E7}" srcOrd="7" destOrd="0" presId="urn:microsoft.com/office/officeart/2008/layout/LinedList"/>
    <dgm:cxn modelId="{E0A228F4-C39E-1647-A0DE-1094F9A12D3F}" type="presParOf" srcId="{3424965F-75B6-964B-9D44-9117CB26B4E7}" destId="{92770DCF-443F-BC40-A3EF-19FA0F99C76A}" srcOrd="0" destOrd="0" presId="urn:microsoft.com/office/officeart/2008/layout/LinedList"/>
    <dgm:cxn modelId="{081A1E78-B807-9846-A9A5-C7E5D0C78556}" type="presParOf" srcId="{3424965F-75B6-964B-9D44-9117CB26B4E7}" destId="{72F452B7-4702-8543-BF2C-4510B1AE35BD}" srcOrd="1" destOrd="0" presId="urn:microsoft.com/office/officeart/2008/layout/LinedList"/>
    <dgm:cxn modelId="{5E504368-02B7-8240-B4E6-0510DF0F6BED}" type="presParOf" srcId="{3424965F-75B6-964B-9D44-9117CB26B4E7}" destId="{5730325B-EF13-874B-9C93-D0109407A5AE}" srcOrd="2" destOrd="0" presId="urn:microsoft.com/office/officeart/2008/layout/LinedList"/>
    <dgm:cxn modelId="{10FC8FB7-56A0-C24D-BFB0-91FF205652FC}" type="presParOf" srcId="{260BB2A3-B9C8-4945-9204-0E7E7A6C48E5}" destId="{4176275E-6F44-7044-AC11-D27EF1E16208}" srcOrd="8" destOrd="0" presId="urn:microsoft.com/office/officeart/2008/layout/LinedList"/>
    <dgm:cxn modelId="{10E1ED4A-2E9B-8D43-937C-16632500DF68}" type="presParOf" srcId="{260BB2A3-B9C8-4945-9204-0E7E7A6C48E5}" destId="{D025E000-F248-D84D-9E50-286CDBADA6A8}" srcOrd="9" destOrd="0" presId="urn:microsoft.com/office/officeart/2008/layout/LinedList"/>
    <dgm:cxn modelId="{D9DD8EF4-F563-E14E-9DC4-20A8FB4CE319}" type="presParOf" srcId="{260BB2A3-B9C8-4945-9204-0E7E7A6C48E5}" destId="{E90B56C0-B33A-784E-A1DD-3EB91BE057F9}" srcOrd="10" destOrd="0" presId="urn:microsoft.com/office/officeart/2008/layout/LinedList"/>
    <dgm:cxn modelId="{408779CA-4334-0542-B85B-D572FC15A81A}" type="presParOf" srcId="{E90B56C0-B33A-784E-A1DD-3EB91BE057F9}" destId="{5112B850-3860-1D4C-A5E8-E8EA715C8533}" srcOrd="0" destOrd="0" presId="urn:microsoft.com/office/officeart/2008/layout/LinedList"/>
    <dgm:cxn modelId="{59896196-353C-1846-9223-E587776EA298}" type="presParOf" srcId="{E90B56C0-B33A-784E-A1DD-3EB91BE057F9}" destId="{C6842B2D-F5C3-1246-9500-857FF6157B10}" srcOrd="1" destOrd="0" presId="urn:microsoft.com/office/officeart/2008/layout/LinedList"/>
    <dgm:cxn modelId="{5716123B-32EA-D240-9C99-062A5D48E441}" type="presParOf" srcId="{E90B56C0-B33A-784E-A1DD-3EB91BE057F9}" destId="{F16AB0F7-27D4-5F44-B2EB-C083C30A4489}" srcOrd="2" destOrd="0" presId="urn:microsoft.com/office/officeart/2008/layout/LinedList"/>
    <dgm:cxn modelId="{25DD3A54-0FE5-8D43-A220-EB826C95D5E0}" type="presParOf" srcId="{260BB2A3-B9C8-4945-9204-0E7E7A6C48E5}" destId="{73C3DE5C-2440-0943-A707-B26D3D2B05DA}" srcOrd="11" destOrd="0" presId="urn:microsoft.com/office/officeart/2008/layout/LinedList"/>
    <dgm:cxn modelId="{F0C71E9F-8656-E64D-BCBF-DDD7572599F8}" type="presParOf" srcId="{260BB2A3-B9C8-4945-9204-0E7E7A6C48E5}" destId="{D7B223B8-845B-1648-978F-AE59A1051B2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5F1B5EF-6ED6-6C4B-A2BA-A7D4C0562C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DDB77-A613-7D4D-AE06-59FA3447D375}">
      <dgm:prSet phldrT="[Text]"/>
      <dgm:spPr/>
      <dgm:t>
        <a:bodyPr/>
        <a:lstStyle/>
        <a:p>
          <a:r>
            <a:rPr lang="en-US" dirty="0"/>
            <a:t>UK Programs</a:t>
          </a:r>
        </a:p>
      </dgm:t>
    </dgm:pt>
    <dgm:pt modelId="{005E4F4F-EDDC-1948-97C8-5C764B2D1950}" type="parTrans" cxnId="{92ACD3CB-3B51-E44F-A176-E5367EE55725}">
      <dgm:prSet/>
      <dgm:spPr/>
      <dgm:t>
        <a:bodyPr/>
        <a:lstStyle/>
        <a:p>
          <a:endParaRPr lang="en-US"/>
        </a:p>
      </dgm:t>
    </dgm:pt>
    <dgm:pt modelId="{C10EA2BA-161D-0046-940F-AB0E133C92C5}" type="sibTrans" cxnId="{92ACD3CB-3B51-E44F-A176-E5367EE55725}">
      <dgm:prSet/>
      <dgm:spPr/>
      <dgm:t>
        <a:bodyPr/>
        <a:lstStyle/>
        <a:p>
          <a:endParaRPr lang="en-US"/>
        </a:p>
      </dgm:t>
    </dgm:pt>
    <dgm:pt modelId="{81A81C8C-5CC9-884A-87EB-F542C6C1CD90}">
      <dgm:prSet phldrT="[Text]"/>
      <dgm:spPr/>
      <dgm:t>
        <a:bodyPr/>
        <a:lstStyle/>
        <a:p>
          <a:r>
            <a:rPr lang="en-US" dirty="0"/>
            <a:t>Chairs Academy I &amp; II</a:t>
          </a:r>
        </a:p>
      </dgm:t>
    </dgm:pt>
    <dgm:pt modelId="{93F4BB93-2F44-7344-A1B1-37F123DD8EC5}" type="parTrans" cxnId="{359D8B93-BB1E-8B40-8DDF-D48F894F35D4}">
      <dgm:prSet/>
      <dgm:spPr/>
      <dgm:t>
        <a:bodyPr/>
        <a:lstStyle/>
        <a:p>
          <a:endParaRPr lang="en-US"/>
        </a:p>
      </dgm:t>
    </dgm:pt>
    <dgm:pt modelId="{E3D4D65E-BADF-0742-ACBD-6153C7787A5E}" type="sibTrans" cxnId="{359D8B93-BB1E-8B40-8DDF-D48F894F35D4}">
      <dgm:prSet/>
      <dgm:spPr/>
      <dgm:t>
        <a:bodyPr/>
        <a:lstStyle/>
        <a:p>
          <a:endParaRPr lang="en-US"/>
        </a:p>
      </dgm:t>
    </dgm:pt>
    <dgm:pt modelId="{D6C09401-E9EF-8C4A-8395-11DB5AA81C09}">
      <dgm:prSet phldrT="[Text]"/>
      <dgm:spPr/>
      <dgm:t>
        <a:bodyPr/>
        <a:lstStyle/>
        <a:p>
          <a:r>
            <a:rPr lang="en-US" dirty="0"/>
            <a:t>External Programs</a:t>
          </a:r>
        </a:p>
      </dgm:t>
    </dgm:pt>
    <dgm:pt modelId="{61AD27B4-E285-D346-BABC-153902B0F735}" type="parTrans" cxnId="{3DCC4B75-0124-1C42-BC2B-D6927DDE12FF}">
      <dgm:prSet/>
      <dgm:spPr/>
      <dgm:t>
        <a:bodyPr/>
        <a:lstStyle/>
        <a:p>
          <a:endParaRPr lang="en-US"/>
        </a:p>
      </dgm:t>
    </dgm:pt>
    <dgm:pt modelId="{0A17BE52-5A9C-8A46-B8E6-170C3BE0272F}" type="sibTrans" cxnId="{3DCC4B75-0124-1C42-BC2B-D6927DDE12FF}">
      <dgm:prSet/>
      <dgm:spPr/>
      <dgm:t>
        <a:bodyPr/>
        <a:lstStyle/>
        <a:p>
          <a:endParaRPr lang="en-US"/>
        </a:p>
      </dgm:t>
    </dgm:pt>
    <dgm:pt modelId="{BA4B850F-6AF4-B04D-A783-B0A0697F6868}">
      <dgm:prSet phldrT="[Text]"/>
      <dgm:spPr/>
      <dgm:t>
        <a:bodyPr/>
        <a:lstStyle/>
        <a:p>
          <a:r>
            <a:rPr lang="en-US" dirty="0"/>
            <a:t>SEC Emerging Scholars (for grad students &amp; postdocs)</a:t>
          </a:r>
        </a:p>
      </dgm:t>
    </dgm:pt>
    <dgm:pt modelId="{62EEA6BF-5A5F-CD46-A9D0-A3F85AE9C1C9}" type="parTrans" cxnId="{90FA2262-8AF7-3847-AD26-B3BD272EADF8}">
      <dgm:prSet/>
      <dgm:spPr/>
      <dgm:t>
        <a:bodyPr/>
        <a:lstStyle/>
        <a:p>
          <a:endParaRPr lang="en-US"/>
        </a:p>
      </dgm:t>
    </dgm:pt>
    <dgm:pt modelId="{031D61E1-FBF4-6E44-BC91-A96F060A2003}" type="sibTrans" cxnId="{90FA2262-8AF7-3847-AD26-B3BD272EADF8}">
      <dgm:prSet/>
      <dgm:spPr/>
      <dgm:t>
        <a:bodyPr/>
        <a:lstStyle/>
        <a:p>
          <a:endParaRPr lang="en-US"/>
        </a:p>
      </dgm:t>
    </dgm:pt>
    <dgm:pt modelId="{909D3729-A830-F146-8685-9161D57D9BA4}">
      <dgm:prSet phldrT="[Text]"/>
      <dgm:spPr/>
      <dgm:t>
        <a:bodyPr/>
        <a:lstStyle/>
        <a:p>
          <a:r>
            <a:rPr lang="en-US" dirty="0"/>
            <a:t>Bluegrass Higher Education Consortium Academic Leadership Academy</a:t>
          </a:r>
        </a:p>
      </dgm:t>
    </dgm:pt>
    <dgm:pt modelId="{9CF5F20C-5414-DD49-97AC-823AB909EAFF}" type="parTrans" cxnId="{41EC11E6-EFC0-5C41-A25C-396FAD7297CD}">
      <dgm:prSet/>
      <dgm:spPr/>
      <dgm:t>
        <a:bodyPr/>
        <a:lstStyle/>
        <a:p>
          <a:endParaRPr lang="en-US"/>
        </a:p>
      </dgm:t>
    </dgm:pt>
    <dgm:pt modelId="{69AA28A0-7C19-0F4A-9F77-38FCE2D99CF9}" type="sibTrans" cxnId="{41EC11E6-EFC0-5C41-A25C-396FAD7297CD}">
      <dgm:prSet/>
      <dgm:spPr/>
      <dgm:t>
        <a:bodyPr/>
        <a:lstStyle/>
        <a:p>
          <a:endParaRPr lang="en-US"/>
        </a:p>
      </dgm:t>
    </dgm:pt>
    <dgm:pt modelId="{8625DFDE-F9ED-EF4F-843E-8F3880E3C3A0}">
      <dgm:prSet phldrT="[Text]"/>
      <dgm:spPr/>
      <dgm:t>
        <a:bodyPr/>
        <a:lstStyle/>
        <a:p>
          <a:r>
            <a:rPr lang="en-US" dirty="0"/>
            <a:t>UK Workshops</a:t>
          </a:r>
        </a:p>
      </dgm:t>
    </dgm:pt>
    <dgm:pt modelId="{FD6E361D-DAF7-E24D-AF9B-C99FCAE8EC5E}" type="parTrans" cxnId="{1823A535-ACF7-0D42-9B99-8979D6A9180E}">
      <dgm:prSet/>
      <dgm:spPr/>
      <dgm:t>
        <a:bodyPr/>
        <a:lstStyle/>
        <a:p>
          <a:endParaRPr lang="en-US"/>
        </a:p>
      </dgm:t>
    </dgm:pt>
    <dgm:pt modelId="{40205A79-11F3-F447-9878-57A6D64D7EB6}" type="sibTrans" cxnId="{1823A535-ACF7-0D42-9B99-8979D6A9180E}">
      <dgm:prSet/>
      <dgm:spPr/>
      <dgm:t>
        <a:bodyPr/>
        <a:lstStyle/>
        <a:p>
          <a:endParaRPr lang="en-US"/>
        </a:p>
      </dgm:t>
    </dgm:pt>
    <dgm:pt modelId="{B7C8A29D-2443-3A48-9AE6-180E6681DA69}">
      <dgm:prSet phldrT="[Text]"/>
      <dgm:spPr/>
      <dgm:t>
        <a:bodyPr/>
        <a:lstStyle/>
        <a:p>
          <a:r>
            <a:rPr lang="en-US" dirty="0"/>
            <a:t>Preparing &amp; Managing a Budget</a:t>
          </a:r>
        </a:p>
      </dgm:t>
    </dgm:pt>
    <dgm:pt modelId="{1E94677D-2F8E-2B42-A5E1-3EBC8FF1667F}" type="parTrans" cxnId="{88069212-95B7-BA45-915B-C6F64B58BFBA}">
      <dgm:prSet/>
      <dgm:spPr/>
      <dgm:t>
        <a:bodyPr/>
        <a:lstStyle/>
        <a:p>
          <a:endParaRPr lang="en-US"/>
        </a:p>
      </dgm:t>
    </dgm:pt>
    <dgm:pt modelId="{F48F5A34-F78C-D04E-A440-97C35B23BE16}" type="sibTrans" cxnId="{88069212-95B7-BA45-915B-C6F64B58BFBA}">
      <dgm:prSet/>
      <dgm:spPr/>
      <dgm:t>
        <a:bodyPr/>
        <a:lstStyle/>
        <a:p>
          <a:endParaRPr lang="en-US"/>
        </a:p>
      </dgm:t>
    </dgm:pt>
    <dgm:pt modelId="{1322A599-8CDE-D744-80DC-918A765B6CE7}">
      <dgm:prSet phldrT="[Text]"/>
      <dgm:spPr/>
      <dgm:t>
        <a:bodyPr/>
        <a:lstStyle/>
        <a:p>
          <a:r>
            <a:rPr lang="en-US" dirty="0"/>
            <a:t>Promotion &amp; Tenure</a:t>
          </a:r>
        </a:p>
      </dgm:t>
    </dgm:pt>
    <dgm:pt modelId="{AE5FB81D-9017-F341-AB7B-AF6D9BE701E9}" type="parTrans" cxnId="{4A5616C2-63FF-4243-8924-3A4DBEBF3261}">
      <dgm:prSet/>
      <dgm:spPr/>
      <dgm:t>
        <a:bodyPr/>
        <a:lstStyle/>
        <a:p>
          <a:endParaRPr lang="en-US"/>
        </a:p>
      </dgm:t>
    </dgm:pt>
    <dgm:pt modelId="{025F3739-BF61-4244-915B-355585805B76}" type="sibTrans" cxnId="{4A5616C2-63FF-4243-8924-3A4DBEBF3261}">
      <dgm:prSet/>
      <dgm:spPr/>
      <dgm:t>
        <a:bodyPr/>
        <a:lstStyle/>
        <a:p>
          <a:endParaRPr lang="en-US"/>
        </a:p>
      </dgm:t>
    </dgm:pt>
    <dgm:pt modelId="{0019B63A-F3FE-9A48-BDC8-08E401FDA7AB}">
      <dgm:prSet phldrT="[Text]"/>
      <dgm:spPr/>
      <dgm:t>
        <a:bodyPr/>
        <a:lstStyle/>
        <a:p>
          <a:r>
            <a:rPr lang="en-US" dirty="0"/>
            <a:t>Women’s Executive Leadership Program (WELD)</a:t>
          </a:r>
        </a:p>
      </dgm:t>
    </dgm:pt>
    <dgm:pt modelId="{83E36B6A-2587-324E-93D2-0E619E7A46F7}" type="parTrans" cxnId="{D43844A1-FCBD-E348-B752-187130AA41B2}">
      <dgm:prSet/>
      <dgm:spPr/>
      <dgm:t>
        <a:bodyPr/>
        <a:lstStyle/>
        <a:p>
          <a:endParaRPr lang="en-US"/>
        </a:p>
      </dgm:t>
    </dgm:pt>
    <dgm:pt modelId="{4B906E3D-8B41-2C47-9DB7-D9A044076CE1}" type="sibTrans" cxnId="{D43844A1-FCBD-E348-B752-187130AA41B2}">
      <dgm:prSet/>
      <dgm:spPr/>
      <dgm:t>
        <a:bodyPr/>
        <a:lstStyle/>
        <a:p>
          <a:endParaRPr lang="en-US"/>
        </a:p>
      </dgm:t>
    </dgm:pt>
    <dgm:pt modelId="{A52AA5B5-F922-EC4C-BE24-81C5A8076BD6}">
      <dgm:prSet phldrT="[Text]"/>
      <dgm:spPr/>
      <dgm:t>
        <a:bodyPr/>
        <a:lstStyle/>
        <a:p>
          <a:r>
            <a:rPr lang="en-US" dirty="0"/>
            <a:t>New Deans workshop series</a:t>
          </a:r>
        </a:p>
      </dgm:t>
    </dgm:pt>
    <dgm:pt modelId="{829B8F59-E6F8-364D-86BB-90567A70350D}" type="parTrans" cxnId="{556A35B6-0AB6-6540-AF7D-B5597D79ECB6}">
      <dgm:prSet/>
      <dgm:spPr/>
      <dgm:t>
        <a:bodyPr/>
        <a:lstStyle/>
        <a:p>
          <a:endParaRPr lang="en-US"/>
        </a:p>
      </dgm:t>
    </dgm:pt>
    <dgm:pt modelId="{AD910BE7-975F-B14A-B92E-0B428054EA4D}" type="sibTrans" cxnId="{556A35B6-0AB6-6540-AF7D-B5597D79ECB6}">
      <dgm:prSet/>
      <dgm:spPr/>
      <dgm:t>
        <a:bodyPr/>
        <a:lstStyle/>
        <a:p>
          <a:endParaRPr lang="en-US"/>
        </a:p>
      </dgm:t>
    </dgm:pt>
    <dgm:pt modelId="{D052A80A-E493-6243-B40C-4FBE8BC507E9}">
      <dgm:prSet phldrT="[Text]"/>
      <dgm:spPr/>
      <dgm:t>
        <a:bodyPr/>
        <a:lstStyle/>
        <a:p>
          <a:r>
            <a:rPr lang="en-US" dirty="0"/>
            <a:t>SEC Academic Leadership Development Program</a:t>
          </a:r>
        </a:p>
      </dgm:t>
    </dgm:pt>
    <dgm:pt modelId="{685C69A2-5E89-D54D-BCE4-D1BBE190078E}" type="parTrans" cxnId="{3AAA7C05-A909-CB4E-AFF7-43E195D7208F}">
      <dgm:prSet/>
      <dgm:spPr/>
      <dgm:t>
        <a:bodyPr/>
        <a:lstStyle/>
        <a:p>
          <a:endParaRPr lang="en-US"/>
        </a:p>
      </dgm:t>
    </dgm:pt>
    <dgm:pt modelId="{A153C6BA-20C5-9C4A-9809-46209E1C33BC}" type="sibTrans" cxnId="{3AAA7C05-A909-CB4E-AFF7-43E195D7208F}">
      <dgm:prSet/>
      <dgm:spPr/>
      <dgm:t>
        <a:bodyPr/>
        <a:lstStyle/>
        <a:p>
          <a:endParaRPr lang="en-US"/>
        </a:p>
      </dgm:t>
    </dgm:pt>
    <dgm:pt modelId="{9E9D6106-3552-3248-94C8-11263FFC8BA4}">
      <dgm:prSet phldrT="[Text]"/>
      <dgm:spPr/>
      <dgm:t>
        <a:bodyPr/>
        <a:lstStyle/>
        <a:p>
          <a:r>
            <a:rPr lang="en-US" dirty="0"/>
            <a:t>Faculty Supervisory Series</a:t>
          </a:r>
        </a:p>
      </dgm:t>
    </dgm:pt>
    <dgm:pt modelId="{5564FB0E-BD82-1247-B4D5-178F0CBC5CBE}" type="parTrans" cxnId="{09F63FA6-C844-3046-8F6D-462C368E0D37}">
      <dgm:prSet/>
      <dgm:spPr/>
      <dgm:t>
        <a:bodyPr/>
        <a:lstStyle/>
        <a:p>
          <a:endParaRPr lang="en-US"/>
        </a:p>
      </dgm:t>
    </dgm:pt>
    <dgm:pt modelId="{F03229D3-870C-114B-B44E-855850EA2D07}" type="sibTrans" cxnId="{09F63FA6-C844-3046-8F6D-462C368E0D37}">
      <dgm:prSet/>
      <dgm:spPr/>
      <dgm:t>
        <a:bodyPr/>
        <a:lstStyle/>
        <a:p>
          <a:endParaRPr lang="en-US"/>
        </a:p>
      </dgm:t>
    </dgm:pt>
    <dgm:pt modelId="{CC339B7B-5003-0F4A-A519-C401001C26A0}">
      <dgm:prSet phldrT="[Text]"/>
      <dgm:spPr/>
      <dgm:t>
        <a:bodyPr/>
        <a:lstStyle/>
        <a:p>
          <a:r>
            <a:rPr lang="en-US" dirty="0"/>
            <a:t>University </a:t>
          </a:r>
          <a:r>
            <a:rPr lang="en-US" dirty="0" err="1"/>
            <a:t>SuperVision</a:t>
          </a:r>
          <a:r>
            <a:rPr lang="en-US" dirty="0"/>
            <a:t> Program</a:t>
          </a:r>
        </a:p>
      </dgm:t>
    </dgm:pt>
    <dgm:pt modelId="{27904B10-EED6-D14D-9000-FC5AA97872B1}" type="parTrans" cxnId="{8824A79E-CEDC-AC40-89A6-70C98785892A}">
      <dgm:prSet/>
      <dgm:spPr/>
      <dgm:t>
        <a:bodyPr/>
        <a:lstStyle/>
        <a:p>
          <a:endParaRPr lang="en-US"/>
        </a:p>
      </dgm:t>
    </dgm:pt>
    <dgm:pt modelId="{3CD21609-4F8F-B248-A5F8-7235EFB5EB90}" type="sibTrans" cxnId="{8824A79E-CEDC-AC40-89A6-70C98785892A}">
      <dgm:prSet/>
      <dgm:spPr/>
      <dgm:t>
        <a:bodyPr/>
        <a:lstStyle/>
        <a:p>
          <a:endParaRPr lang="en-US"/>
        </a:p>
      </dgm:t>
    </dgm:pt>
    <dgm:pt modelId="{3D40906E-BA10-2749-9AC8-20BE531DAE30}">
      <dgm:prSet phldrT="[Text]"/>
      <dgm:spPr/>
      <dgm:t>
        <a:bodyPr/>
        <a:lstStyle/>
        <a:p>
          <a:r>
            <a:rPr lang="en-US" dirty="0"/>
            <a:t>National Center for Faculty Diversity &amp; Development</a:t>
          </a:r>
        </a:p>
      </dgm:t>
    </dgm:pt>
    <dgm:pt modelId="{E65CA146-8C72-9A4B-ABB8-4DF40B73E6DE}" type="parTrans" cxnId="{E9CBA890-A3C7-7348-80B4-E5587F4813E6}">
      <dgm:prSet/>
      <dgm:spPr/>
      <dgm:t>
        <a:bodyPr/>
        <a:lstStyle/>
        <a:p>
          <a:endParaRPr lang="en-US"/>
        </a:p>
      </dgm:t>
    </dgm:pt>
    <dgm:pt modelId="{F2158DDD-7057-F74C-9207-5E5B6C0EFFFA}" type="sibTrans" cxnId="{E9CBA890-A3C7-7348-80B4-E5587F4813E6}">
      <dgm:prSet/>
      <dgm:spPr/>
      <dgm:t>
        <a:bodyPr/>
        <a:lstStyle/>
        <a:p>
          <a:endParaRPr lang="en-US"/>
        </a:p>
      </dgm:t>
    </dgm:pt>
    <dgm:pt modelId="{CE93AD85-D8D9-5742-B3F6-075EA4A49F77}" type="pres">
      <dgm:prSet presAssocID="{75F1B5EF-6ED6-6C4B-A2BA-A7D4C0562C61}" presName="vert0" presStyleCnt="0">
        <dgm:presLayoutVars>
          <dgm:dir/>
          <dgm:animOne val="branch"/>
          <dgm:animLvl val="lvl"/>
        </dgm:presLayoutVars>
      </dgm:prSet>
      <dgm:spPr/>
    </dgm:pt>
    <dgm:pt modelId="{79FEE27F-CB16-AA44-ACDB-5F69ACD7BAB3}" type="pres">
      <dgm:prSet presAssocID="{E26DDB77-A613-7D4D-AE06-59FA3447D375}" presName="thickLine" presStyleLbl="alignNode1" presStyleIdx="0" presStyleCnt="3"/>
      <dgm:spPr/>
    </dgm:pt>
    <dgm:pt modelId="{5D2E0037-1E69-A047-9589-6435DA1F644B}" type="pres">
      <dgm:prSet presAssocID="{E26DDB77-A613-7D4D-AE06-59FA3447D375}" presName="horz1" presStyleCnt="0"/>
      <dgm:spPr/>
    </dgm:pt>
    <dgm:pt modelId="{8AE336D7-4A6B-0745-B80C-A99A56D5462E}" type="pres">
      <dgm:prSet presAssocID="{E26DDB77-A613-7D4D-AE06-59FA3447D375}" presName="tx1" presStyleLbl="revTx" presStyleIdx="0" presStyleCnt="14"/>
      <dgm:spPr/>
    </dgm:pt>
    <dgm:pt modelId="{F1FB73DE-71AA-634B-9F00-96D6AE26A8CF}" type="pres">
      <dgm:prSet presAssocID="{E26DDB77-A613-7D4D-AE06-59FA3447D375}" presName="vert1" presStyleCnt="0"/>
      <dgm:spPr/>
    </dgm:pt>
    <dgm:pt modelId="{72CCE4B6-93D8-DB43-9F8A-A780F2BD9951}" type="pres">
      <dgm:prSet presAssocID="{81A81C8C-5CC9-884A-87EB-F542C6C1CD90}" presName="vertSpace2a" presStyleCnt="0"/>
      <dgm:spPr/>
    </dgm:pt>
    <dgm:pt modelId="{270DDA64-5034-3242-BF32-D28038BF53FD}" type="pres">
      <dgm:prSet presAssocID="{81A81C8C-5CC9-884A-87EB-F542C6C1CD90}" presName="horz2" presStyleCnt="0"/>
      <dgm:spPr/>
    </dgm:pt>
    <dgm:pt modelId="{7FECE146-65F2-6946-95A7-9FFCF79AB1D5}" type="pres">
      <dgm:prSet presAssocID="{81A81C8C-5CC9-884A-87EB-F542C6C1CD90}" presName="horzSpace2" presStyleCnt="0"/>
      <dgm:spPr/>
    </dgm:pt>
    <dgm:pt modelId="{DF850F36-07F4-A04D-AF90-32DA83B05F75}" type="pres">
      <dgm:prSet presAssocID="{81A81C8C-5CC9-884A-87EB-F542C6C1CD90}" presName="tx2" presStyleLbl="revTx" presStyleIdx="1" presStyleCnt="14"/>
      <dgm:spPr/>
    </dgm:pt>
    <dgm:pt modelId="{E8561A87-E0F2-444F-8C67-31ED3C88081F}" type="pres">
      <dgm:prSet presAssocID="{81A81C8C-5CC9-884A-87EB-F542C6C1CD90}" presName="vert2" presStyleCnt="0"/>
      <dgm:spPr/>
    </dgm:pt>
    <dgm:pt modelId="{E5F8C056-BB40-7241-9DF0-AEE6B9CC2394}" type="pres">
      <dgm:prSet presAssocID="{81A81C8C-5CC9-884A-87EB-F542C6C1CD90}" presName="thinLine2b" presStyleLbl="callout" presStyleIdx="0" presStyleCnt="11"/>
      <dgm:spPr/>
    </dgm:pt>
    <dgm:pt modelId="{3AA174F7-1F90-FE40-BE7E-1C5F1660C4ED}" type="pres">
      <dgm:prSet presAssocID="{81A81C8C-5CC9-884A-87EB-F542C6C1CD90}" presName="vertSpace2b" presStyleCnt="0"/>
      <dgm:spPr/>
    </dgm:pt>
    <dgm:pt modelId="{CED81807-B913-8D4B-8D37-3E25B7CB07E0}" type="pres">
      <dgm:prSet presAssocID="{0019B63A-F3FE-9A48-BDC8-08E401FDA7AB}" presName="horz2" presStyleCnt="0"/>
      <dgm:spPr/>
    </dgm:pt>
    <dgm:pt modelId="{8FFA14CD-80BD-0649-A011-ABD39F1D6086}" type="pres">
      <dgm:prSet presAssocID="{0019B63A-F3FE-9A48-BDC8-08E401FDA7AB}" presName="horzSpace2" presStyleCnt="0"/>
      <dgm:spPr/>
    </dgm:pt>
    <dgm:pt modelId="{7DCE2DDB-4167-9848-85FD-13472D2E1F36}" type="pres">
      <dgm:prSet presAssocID="{0019B63A-F3FE-9A48-BDC8-08E401FDA7AB}" presName="tx2" presStyleLbl="revTx" presStyleIdx="2" presStyleCnt="14"/>
      <dgm:spPr/>
    </dgm:pt>
    <dgm:pt modelId="{033666BB-F2A5-4E45-90CA-EBE2EDC35D45}" type="pres">
      <dgm:prSet presAssocID="{0019B63A-F3FE-9A48-BDC8-08E401FDA7AB}" presName="vert2" presStyleCnt="0"/>
      <dgm:spPr/>
    </dgm:pt>
    <dgm:pt modelId="{BDFED6F7-3B4F-9246-AED2-6D445289C901}" type="pres">
      <dgm:prSet presAssocID="{0019B63A-F3FE-9A48-BDC8-08E401FDA7AB}" presName="thinLine2b" presStyleLbl="callout" presStyleIdx="1" presStyleCnt="11"/>
      <dgm:spPr/>
    </dgm:pt>
    <dgm:pt modelId="{2F6D32FE-8538-5F4E-BC67-FCC8D2CEA014}" type="pres">
      <dgm:prSet presAssocID="{0019B63A-F3FE-9A48-BDC8-08E401FDA7AB}" presName="vertSpace2b" presStyleCnt="0"/>
      <dgm:spPr/>
    </dgm:pt>
    <dgm:pt modelId="{4F42AED0-5DF0-0046-BEE0-39BDEAB12CD4}" type="pres">
      <dgm:prSet presAssocID="{A52AA5B5-F922-EC4C-BE24-81C5A8076BD6}" presName="horz2" presStyleCnt="0"/>
      <dgm:spPr/>
    </dgm:pt>
    <dgm:pt modelId="{53D215B4-6E1F-E14B-8F40-4F373A979459}" type="pres">
      <dgm:prSet presAssocID="{A52AA5B5-F922-EC4C-BE24-81C5A8076BD6}" presName="horzSpace2" presStyleCnt="0"/>
      <dgm:spPr/>
    </dgm:pt>
    <dgm:pt modelId="{805355D5-4E5D-884C-9697-A93AEEF1584E}" type="pres">
      <dgm:prSet presAssocID="{A52AA5B5-F922-EC4C-BE24-81C5A8076BD6}" presName="tx2" presStyleLbl="revTx" presStyleIdx="3" presStyleCnt="14"/>
      <dgm:spPr/>
    </dgm:pt>
    <dgm:pt modelId="{DE000982-90D7-F044-B7DD-49E12AE501D7}" type="pres">
      <dgm:prSet presAssocID="{A52AA5B5-F922-EC4C-BE24-81C5A8076BD6}" presName="vert2" presStyleCnt="0"/>
      <dgm:spPr/>
    </dgm:pt>
    <dgm:pt modelId="{0ADC585B-D46E-774F-BA79-E8905995A4B6}" type="pres">
      <dgm:prSet presAssocID="{A52AA5B5-F922-EC4C-BE24-81C5A8076BD6}" presName="thinLine2b" presStyleLbl="callout" presStyleIdx="2" presStyleCnt="11"/>
      <dgm:spPr/>
    </dgm:pt>
    <dgm:pt modelId="{D27468DE-CE52-6148-884E-22DC6384835B}" type="pres">
      <dgm:prSet presAssocID="{A52AA5B5-F922-EC4C-BE24-81C5A8076BD6}" presName="vertSpace2b" presStyleCnt="0"/>
      <dgm:spPr/>
    </dgm:pt>
    <dgm:pt modelId="{BAC6BB01-AB7F-ED4D-A564-704438B7C815}" type="pres">
      <dgm:prSet presAssocID="{D6C09401-E9EF-8C4A-8395-11DB5AA81C09}" presName="thickLine" presStyleLbl="alignNode1" presStyleIdx="1" presStyleCnt="3"/>
      <dgm:spPr/>
    </dgm:pt>
    <dgm:pt modelId="{F94C8736-334F-9342-8E7D-0B8CB4516EC4}" type="pres">
      <dgm:prSet presAssocID="{D6C09401-E9EF-8C4A-8395-11DB5AA81C09}" presName="horz1" presStyleCnt="0"/>
      <dgm:spPr/>
    </dgm:pt>
    <dgm:pt modelId="{C1A7000D-26E8-C844-AFE6-832CDEF8F1E2}" type="pres">
      <dgm:prSet presAssocID="{D6C09401-E9EF-8C4A-8395-11DB5AA81C09}" presName="tx1" presStyleLbl="revTx" presStyleIdx="4" presStyleCnt="14"/>
      <dgm:spPr/>
    </dgm:pt>
    <dgm:pt modelId="{F548DB45-6D8C-2E4C-9875-35FF6224E033}" type="pres">
      <dgm:prSet presAssocID="{D6C09401-E9EF-8C4A-8395-11DB5AA81C09}" presName="vert1" presStyleCnt="0"/>
      <dgm:spPr/>
    </dgm:pt>
    <dgm:pt modelId="{207D8BE1-924B-4841-A59D-41B35E92FA72}" type="pres">
      <dgm:prSet presAssocID="{BA4B850F-6AF4-B04D-A783-B0A0697F6868}" presName="vertSpace2a" presStyleCnt="0"/>
      <dgm:spPr/>
    </dgm:pt>
    <dgm:pt modelId="{AAE6099D-925D-8C45-B8E2-9508153CCD58}" type="pres">
      <dgm:prSet presAssocID="{BA4B850F-6AF4-B04D-A783-B0A0697F6868}" presName="horz2" presStyleCnt="0"/>
      <dgm:spPr/>
    </dgm:pt>
    <dgm:pt modelId="{158A79C7-84F9-FD4B-8150-2EE4C1E02D3E}" type="pres">
      <dgm:prSet presAssocID="{BA4B850F-6AF4-B04D-A783-B0A0697F6868}" presName="horzSpace2" presStyleCnt="0"/>
      <dgm:spPr/>
    </dgm:pt>
    <dgm:pt modelId="{788945B6-BB83-8540-B905-13DC2D071419}" type="pres">
      <dgm:prSet presAssocID="{BA4B850F-6AF4-B04D-A783-B0A0697F6868}" presName="tx2" presStyleLbl="revTx" presStyleIdx="5" presStyleCnt="14"/>
      <dgm:spPr/>
    </dgm:pt>
    <dgm:pt modelId="{4EDB150F-C9E6-5A4F-8FDB-16FB23C6D66F}" type="pres">
      <dgm:prSet presAssocID="{BA4B850F-6AF4-B04D-A783-B0A0697F6868}" presName="vert2" presStyleCnt="0"/>
      <dgm:spPr/>
    </dgm:pt>
    <dgm:pt modelId="{E3C82CF1-9E6C-8B45-972B-817290E46768}" type="pres">
      <dgm:prSet presAssocID="{BA4B850F-6AF4-B04D-A783-B0A0697F6868}" presName="thinLine2b" presStyleLbl="callout" presStyleIdx="3" presStyleCnt="11"/>
      <dgm:spPr/>
    </dgm:pt>
    <dgm:pt modelId="{EF182935-A4E0-A14B-B056-B52D2FBF803B}" type="pres">
      <dgm:prSet presAssocID="{BA4B850F-6AF4-B04D-A783-B0A0697F6868}" presName="vertSpace2b" presStyleCnt="0"/>
      <dgm:spPr/>
    </dgm:pt>
    <dgm:pt modelId="{435BDD3D-D24B-2E4D-94BC-A766C7E67785}" type="pres">
      <dgm:prSet presAssocID="{D052A80A-E493-6243-B40C-4FBE8BC507E9}" presName="horz2" presStyleCnt="0"/>
      <dgm:spPr/>
    </dgm:pt>
    <dgm:pt modelId="{AC80A239-55A6-8D4C-BCCE-37FEB0AD2D73}" type="pres">
      <dgm:prSet presAssocID="{D052A80A-E493-6243-B40C-4FBE8BC507E9}" presName="horzSpace2" presStyleCnt="0"/>
      <dgm:spPr/>
    </dgm:pt>
    <dgm:pt modelId="{222BCBBF-183C-F846-A7D5-89459416DDC5}" type="pres">
      <dgm:prSet presAssocID="{D052A80A-E493-6243-B40C-4FBE8BC507E9}" presName="tx2" presStyleLbl="revTx" presStyleIdx="6" presStyleCnt="14"/>
      <dgm:spPr/>
    </dgm:pt>
    <dgm:pt modelId="{0EB6A804-D66B-D54D-B543-4029CD5C7EF5}" type="pres">
      <dgm:prSet presAssocID="{D052A80A-E493-6243-B40C-4FBE8BC507E9}" presName="vert2" presStyleCnt="0"/>
      <dgm:spPr/>
    </dgm:pt>
    <dgm:pt modelId="{315C4086-AEA3-E34D-B398-170023994744}" type="pres">
      <dgm:prSet presAssocID="{D052A80A-E493-6243-B40C-4FBE8BC507E9}" presName="thinLine2b" presStyleLbl="callout" presStyleIdx="4" presStyleCnt="11"/>
      <dgm:spPr/>
    </dgm:pt>
    <dgm:pt modelId="{2219F6BF-ECE8-F947-86F6-97DFAF5ECE1B}" type="pres">
      <dgm:prSet presAssocID="{D052A80A-E493-6243-B40C-4FBE8BC507E9}" presName="vertSpace2b" presStyleCnt="0"/>
      <dgm:spPr/>
    </dgm:pt>
    <dgm:pt modelId="{3B69D6E0-2811-324A-BA32-8343F33BA797}" type="pres">
      <dgm:prSet presAssocID="{909D3729-A830-F146-8685-9161D57D9BA4}" presName="horz2" presStyleCnt="0"/>
      <dgm:spPr/>
    </dgm:pt>
    <dgm:pt modelId="{E503C1F8-46F7-A94B-B742-E92C38F9631A}" type="pres">
      <dgm:prSet presAssocID="{909D3729-A830-F146-8685-9161D57D9BA4}" presName="horzSpace2" presStyleCnt="0"/>
      <dgm:spPr/>
    </dgm:pt>
    <dgm:pt modelId="{6F349F95-4933-9D41-96D2-90E98F5FEA81}" type="pres">
      <dgm:prSet presAssocID="{909D3729-A830-F146-8685-9161D57D9BA4}" presName="tx2" presStyleLbl="revTx" presStyleIdx="7" presStyleCnt="14"/>
      <dgm:spPr/>
    </dgm:pt>
    <dgm:pt modelId="{D1675D2A-0E8C-114C-8E76-D2A2C94E803A}" type="pres">
      <dgm:prSet presAssocID="{909D3729-A830-F146-8685-9161D57D9BA4}" presName="vert2" presStyleCnt="0"/>
      <dgm:spPr/>
    </dgm:pt>
    <dgm:pt modelId="{E7646465-D787-544C-9F0E-80ED9C64DAE4}" type="pres">
      <dgm:prSet presAssocID="{909D3729-A830-F146-8685-9161D57D9BA4}" presName="thinLine2b" presStyleLbl="callout" presStyleIdx="5" presStyleCnt="11"/>
      <dgm:spPr/>
    </dgm:pt>
    <dgm:pt modelId="{BB51731D-9D41-EC48-A5C0-BFBE5CB48EB4}" type="pres">
      <dgm:prSet presAssocID="{909D3729-A830-F146-8685-9161D57D9BA4}" presName="vertSpace2b" presStyleCnt="0"/>
      <dgm:spPr/>
    </dgm:pt>
    <dgm:pt modelId="{81272242-69C3-434F-B92A-97D27B222242}" type="pres">
      <dgm:prSet presAssocID="{3D40906E-BA10-2749-9AC8-20BE531DAE30}" presName="horz2" presStyleCnt="0"/>
      <dgm:spPr/>
    </dgm:pt>
    <dgm:pt modelId="{723F0522-7801-5345-8727-285B6BAE3785}" type="pres">
      <dgm:prSet presAssocID="{3D40906E-BA10-2749-9AC8-20BE531DAE30}" presName="horzSpace2" presStyleCnt="0"/>
      <dgm:spPr/>
    </dgm:pt>
    <dgm:pt modelId="{5DD52783-AC55-BC4D-9099-609F1F07BC5F}" type="pres">
      <dgm:prSet presAssocID="{3D40906E-BA10-2749-9AC8-20BE531DAE30}" presName="tx2" presStyleLbl="revTx" presStyleIdx="8" presStyleCnt="14"/>
      <dgm:spPr/>
    </dgm:pt>
    <dgm:pt modelId="{750864A4-B8A1-1545-A901-39F922DBF47F}" type="pres">
      <dgm:prSet presAssocID="{3D40906E-BA10-2749-9AC8-20BE531DAE30}" presName="vert2" presStyleCnt="0"/>
      <dgm:spPr/>
    </dgm:pt>
    <dgm:pt modelId="{E5A87FD9-BCD7-CC4B-A427-FBD0FD599D12}" type="pres">
      <dgm:prSet presAssocID="{3D40906E-BA10-2749-9AC8-20BE531DAE30}" presName="thinLine2b" presStyleLbl="callout" presStyleIdx="6" presStyleCnt="11"/>
      <dgm:spPr/>
    </dgm:pt>
    <dgm:pt modelId="{0A527951-D173-714A-9104-2E821B5B7F7D}" type="pres">
      <dgm:prSet presAssocID="{3D40906E-BA10-2749-9AC8-20BE531DAE30}" presName="vertSpace2b" presStyleCnt="0"/>
      <dgm:spPr/>
    </dgm:pt>
    <dgm:pt modelId="{B302C91E-2837-C645-9EE5-F51CE1F03030}" type="pres">
      <dgm:prSet presAssocID="{8625DFDE-F9ED-EF4F-843E-8F3880E3C3A0}" presName="thickLine" presStyleLbl="alignNode1" presStyleIdx="2" presStyleCnt="3"/>
      <dgm:spPr/>
    </dgm:pt>
    <dgm:pt modelId="{67021125-09D6-FD4A-81A2-35DC64336E1D}" type="pres">
      <dgm:prSet presAssocID="{8625DFDE-F9ED-EF4F-843E-8F3880E3C3A0}" presName="horz1" presStyleCnt="0"/>
      <dgm:spPr/>
    </dgm:pt>
    <dgm:pt modelId="{25546A14-1428-E641-8CCF-7D53AF1CDF41}" type="pres">
      <dgm:prSet presAssocID="{8625DFDE-F9ED-EF4F-843E-8F3880E3C3A0}" presName="tx1" presStyleLbl="revTx" presStyleIdx="9" presStyleCnt="14"/>
      <dgm:spPr/>
    </dgm:pt>
    <dgm:pt modelId="{260BB2A3-B9C8-4945-9204-0E7E7A6C48E5}" type="pres">
      <dgm:prSet presAssocID="{8625DFDE-F9ED-EF4F-843E-8F3880E3C3A0}" presName="vert1" presStyleCnt="0"/>
      <dgm:spPr/>
    </dgm:pt>
    <dgm:pt modelId="{FF451CD7-1903-2541-B843-E7B27CA20916}" type="pres">
      <dgm:prSet presAssocID="{B7C8A29D-2443-3A48-9AE6-180E6681DA69}" presName="vertSpace2a" presStyleCnt="0"/>
      <dgm:spPr/>
    </dgm:pt>
    <dgm:pt modelId="{67F74405-69E9-CD42-9AB1-D3D80EAE5AFD}" type="pres">
      <dgm:prSet presAssocID="{B7C8A29D-2443-3A48-9AE6-180E6681DA69}" presName="horz2" presStyleCnt="0"/>
      <dgm:spPr/>
    </dgm:pt>
    <dgm:pt modelId="{3986448E-E319-2943-BB29-6BC2DE76B49C}" type="pres">
      <dgm:prSet presAssocID="{B7C8A29D-2443-3A48-9AE6-180E6681DA69}" presName="horzSpace2" presStyleCnt="0"/>
      <dgm:spPr/>
    </dgm:pt>
    <dgm:pt modelId="{29C7A555-B855-BD4F-91C7-77B7EBEFD481}" type="pres">
      <dgm:prSet presAssocID="{B7C8A29D-2443-3A48-9AE6-180E6681DA69}" presName="tx2" presStyleLbl="revTx" presStyleIdx="10" presStyleCnt="14"/>
      <dgm:spPr/>
    </dgm:pt>
    <dgm:pt modelId="{3E76DF3B-5EAC-6E4A-A4E8-F0745B2EE115}" type="pres">
      <dgm:prSet presAssocID="{B7C8A29D-2443-3A48-9AE6-180E6681DA69}" presName="vert2" presStyleCnt="0"/>
      <dgm:spPr/>
    </dgm:pt>
    <dgm:pt modelId="{AC0500D0-A037-644B-A9D7-4682301A1314}" type="pres">
      <dgm:prSet presAssocID="{B7C8A29D-2443-3A48-9AE6-180E6681DA69}" presName="thinLine2b" presStyleLbl="callout" presStyleIdx="7" presStyleCnt="11"/>
      <dgm:spPr/>
    </dgm:pt>
    <dgm:pt modelId="{EDDC5709-F6D0-F342-B67D-959CC12D775E}" type="pres">
      <dgm:prSet presAssocID="{B7C8A29D-2443-3A48-9AE6-180E6681DA69}" presName="vertSpace2b" presStyleCnt="0"/>
      <dgm:spPr/>
    </dgm:pt>
    <dgm:pt modelId="{9CD8FC16-A947-6442-BA42-EA2FADD327AB}" type="pres">
      <dgm:prSet presAssocID="{1322A599-8CDE-D744-80DC-918A765B6CE7}" presName="horz2" presStyleCnt="0"/>
      <dgm:spPr/>
    </dgm:pt>
    <dgm:pt modelId="{F8C077F7-7BD3-E542-B4F2-74A79B696293}" type="pres">
      <dgm:prSet presAssocID="{1322A599-8CDE-D744-80DC-918A765B6CE7}" presName="horzSpace2" presStyleCnt="0"/>
      <dgm:spPr/>
    </dgm:pt>
    <dgm:pt modelId="{0ABDC233-CF59-544A-82B9-B75A3FEF4A7B}" type="pres">
      <dgm:prSet presAssocID="{1322A599-8CDE-D744-80DC-918A765B6CE7}" presName="tx2" presStyleLbl="revTx" presStyleIdx="11" presStyleCnt="14"/>
      <dgm:spPr/>
    </dgm:pt>
    <dgm:pt modelId="{B63321F8-1B1C-3748-A529-4BCB2C3E7DE0}" type="pres">
      <dgm:prSet presAssocID="{1322A599-8CDE-D744-80DC-918A765B6CE7}" presName="vert2" presStyleCnt="0"/>
      <dgm:spPr/>
    </dgm:pt>
    <dgm:pt modelId="{D39DC4CE-7307-C54F-A171-6DAB1F697FCF}" type="pres">
      <dgm:prSet presAssocID="{1322A599-8CDE-D744-80DC-918A765B6CE7}" presName="thinLine2b" presStyleLbl="callout" presStyleIdx="8" presStyleCnt="11"/>
      <dgm:spPr/>
    </dgm:pt>
    <dgm:pt modelId="{235BB3BC-9F5F-684D-B31C-171BCFE149BE}" type="pres">
      <dgm:prSet presAssocID="{1322A599-8CDE-D744-80DC-918A765B6CE7}" presName="vertSpace2b" presStyleCnt="0"/>
      <dgm:spPr/>
    </dgm:pt>
    <dgm:pt modelId="{3424965F-75B6-964B-9D44-9117CB26B4E7}" type="pres">
      <dgm:prSet presAssocID="{9E9D6106-3552-3248-94C8-11263FFC8BA4}" presName="horz2" presStyleCnt="0"/>
      <dgm:spPr/>
    </dgm:pt>
    <dgm:pt modelId="{92770DCF-443F-BC40-A3EF-19FA0F99C76A}" type="pres">
      <dgm:prSet presAssocID="{9E9D6106-3552-3248-94C8-11263FFC8BA4}" presName="horzSpace2" presStyleCnt="0"/>
      <dgm:spPr/>
    </dgm:pt>
    <dgm:pt modelId="{72F452B7-4702-8543-BF2C-4510B1AE35BD}" type="pres">
      <dgm:prSet presAssocID="{9E9D6106-3552-3248-94C8-11263FFC8BA4}" presName="tx2" presStyleLbl="revTx" presStyleIdx="12" presStyleCnt="14"/>
      <dgm:spPr/>
    </dgm:pt>
    <dgm:pt modelId="{5730325B-EF13-874B-9C93-D0109407A5AE}" type="pres">
      <dgm:prSet presAssocID="{9E9D6106-3552-3248-94C8-11263FFC8BA4}" presName="vert2" presStyleCnt="0"/>
      <dgm:spPr/>
    </dgm:pt>
    <dgm:pt modelId="{4176275E-6F44-7044-AC11-D27EF1E16208}" type="pres">
      <dgm:prSet presAssocID="{9E9D6106-3552-3248-94C8-11263FFC8BA4}" presName="thinLine2b" presStyleLbl="callout" presStyleIdx="9" presStyleCnt="11"/>
      <dgm:spPr/>
    </dgm:pt>
    <dgm:pt modelId="{D025E000-F248-D84D-9E50-286CDBADA6A8}" type="pres">
      <dgm:prSet presAssocID="{9E9D6106-3552-3248-94C8-11263FFC8BA4}" presName="vertSpace2b" presStyleCnt="0"/>
      <dgm:spPr/>
    </dgm:pt>
    <dgm:pt modelId="{E90B56C0-B33A-784E-A1DD-3EB91BE057F9}" type="pres">
      <dgm:prSet presAssocID="{CC339B7B-5003-0F4A-A519-C401001C26A0}" presName="horz2" presStyleCnt="0"/>
      <dgm:spPr/>
    </dgm:pt>
    <dgm:pt modelId="{5112B850-3860-1D4C-A5E8-E8EA715C8533}" type="pres">
      <dgm:prSet presAssocID="{CC339B7B-5003-0F4A-A519-C401001C26A0}" presName="horzSpace2" presStyleCnt="0"/>
      <dgm:spPr/>
    </dgm:pt>
    <dgm:pt modelId="{C6842B2D-F5C3-1246-9500-857FF6157B10}" type="pres">
      <dgm:prSet presAssocID="{CC339B7B-5003-0F4A-A519-C401001C26A0}" presName="tx2" presStyleLbl="revTx" presStyleIdx="13" presStyleCnt="14"/>
      <dgm:spPr/>
    </dgm:pt>
    <dgm:pt modelId="{F16AB0F7-27D4-5F44-B2EB-C083C30A4489}" type="pres">
      <dgm:prSet presAssocID="{CC339B7B-5003-0F4A-A519-C401001C26A0}" presName="vert2" presStyleCnt="0"/>
      <dgm:spPr/>
    </dgm:pt>
    <dgm:pt modelId="{73C3DE5C-2440-0943-A707-B26D3D2B05DA}" type="pres">
      <dgm:prSet presAssocID="{CC339B7B-5003-0F4A-A519-C401001C26A0}" presName="thinLine2b" presStyleLbl="callout" presStyleIdx="10" presStyleCnt="11"/>
      <dgm:spPr/>
    </dgm:pt>
    <dgm:pt modelId="{D7B223B8-845B-1648-978F-AE59A1051B29}" type="pres">
      <dgm:prSet presAssocID="{CC339B7B-5003-0F4A-A519-C401001C26A0}" presName="vertSpace2b" presStyleCnt="0"/>
      <dgm:spPr/>
    </dgm:pt>
  </dgm:ptLst>
  <dgm:cxnLst>
    <dgm:cxn modelId="{3AAA7C05-A909-CB4E-AFF7-43E195D7208F}" srcId="{D6C09401-E9EF-8C4A-8395-11DB5AA81C09}" destId="{D052A80A-E493-6243-B40C-4FBE8BC507E9}" srcOrd="1" destOrd="0" parTransId="{685C69A2-5E89-D54D-BCE4-D1BBE190078E}" sibTransId="{A153C6BA-20C5-9C4A-9809-46209E1C33BC}"/>
    <dgm:cxn modelId="{88069212-95B7-BA45-915B-C6F64B58BFBA}" srcId="{8625DFDE-F9ED-EF4F-843E-8F3880E3C3A0}" destId="{B7C8A29D-2443-3A48-9AE6-180E6681DA69}" srcOrd="0" destOrd="0" parTransId="{1E94677D-2F8E-2B42-A5E1-3EBC8FF1667F}" sibTransId="{F48F5A34-F78C-D04E-A440-97C35B23BE16}"/>
    <dgm:cxn modelId="{B3605B1E-684F-984D-9898-8F3180BDA100}" type="presOf" srcId="{3D40906E-BA10-2749-9AC8-20BE531DAE30}" destId="{5DD52783-AC55-BC4D-9099-609F1F07BC5F}" srcOrd="0" destOrd="0" presId="urn:microsoft.com/office/officeart/2008/layout/LinedList"/>
    <dgm:cxn modelId="{1823A535-ACF7-0D42-9B99-8979D6A9180E}" srcId="{75F1B5EF-6ED6-6C4B-A2BA-A7D4C0562C61}" destId="{8625DFDE-F9ED-EF4F-843E-8F3880E3C3A0}" srcOrd="2" destOrd="0" parTransId="{FD6E361D-DAF7-E24D-AF9B-C99FCAE8EC5E}" sibTransId="{40205A79-11F3-F447-9878-57A6D64D7EB6}"/>
    <dgm:cxn modelId="{90FA2262-8AF7-3847-AD26-B3BD272EADF8}" srcId="{D6C09401-E9EF-8C4A-8395-11DB5AA81C09}" destId="{BA4B850F-6AF4-B04D-A783-B0A0697F6868}" srcOrd="0" destOrd="0" parTransId="{62EEA6BF-5A5F-CD46-A9D0-A3F85AE9C1C9}" sibTransId="{031D61E1-FBF4-6E44-BC91-A96F060A2003}"/>
    <dgm:cxn modelId="{120EFF42-9120-074B-802F-3F3302DCA204}" type="presOf" srcId="{A52AA5B5-F922-EC4C-BE24-81C5A8076BD6}" destId="{805355D5-4E5D-884C-9697-A93AEEF1584E}" srcOrd="0" destOrd="0" presId="urn:microsoft.com/office/officeart/2008/layout/LinedList"/>
    <dgm:cxn modelId="{EC89CB68-1471-6140-A496-85E26E91571A}" type="presOf" srcId="{81A81C8C-5CC9-884A-87EB-F542C6C1CD90}" destId="{DF850F36-07F4-A04D-AF90-32DA83B05F75}" srcOrd="0" destOrd="0" presId="urn:microsoft.com/office/officeart/2008/layout/LinedList"/>
    <dgm:cxn modelId="{8147F66A-038E-3E4A-85FC-5C255B7ABEBA}" type="presOf" srcId="{B7C8A29D-2443-3A48-9AE6-180E6681DA69}" destId="{29C7A555-B855-BD4F-91C7-77B7EBEFD481}" srcOrd="0" destOrd="0" presId="urn:microsoft.com/office/officeart/2008/layout/LinedList"/>
    <dgm:cxn modelId="{94361F74-F746-E143-B3EA-06EAFC3A405D}" type="presOf" srcId="{CC339B7B-5003-0F4A-A519-C401001C26A0}" destId="{C6842B2D-F5C3-1246-9500-857FF6157B10}" srcOrd="0" destOrd="0" presId="urn:microsoft.com/office/officeart/2008/layout/LinedList"/>
    <dgm:cxn modelId="{3DCC4B75-0124-1C42-BC2B-D6927DDE12FF}" srcId="{75F1B5EF-6ED6-6C4B-A2BA-A7D4C0562C61}" destId="{D6C09401-E9EF-8C4A-8395-11DB5AA81C09}" srcOrd="1" destOrd="0" parTransId="{61AD27B4-E285-D346-BABC-153902B0F735}" sibTransId="{0A17BE52-5A9C-8A46-B8E6-170C3BE0272F}"/>
    <dgm:cxn modelId="{AEE1407C-57CE-E141-8FAC-DC1B9FCF2E71}" type="presOf" srcId="{9E9D6106-3552-3248-94C8-11263FFC8BA4}" destId="{72F452B7-4702-8543-BF2C-4510B1AE35BD}" srcOrd="0" destOrd="0" presId="urn:microsoft.com/office/officeart/2008/layout/LinedList"/>
    <dgm:cxn modelId="{FCA8667F-657D-724E-9DB8-136F518451C3}" type="presOf" srcId="{E26DDB77-A613-7D4D-AE06-59FA3447D375}" destId="{8AE336D7-4A6B-0745-B80C-A99A56D5462E}" srcOrd="0" destOrd="0" presId="urn:microsoft.com/office/officeart/2008/layout/LinedList"/>
    <dgm:cxn modelId="{E9CBA890-A3C7-7348-80B4-E5587F4813E6}" srcId="{D6C09401-E9EF-8C4A-8395-11DB5AA81C09}" destId="{3D40906E-BA10-2749-9AC8-20BE531DAE30}" srcOrd="3" destOrd="0" parTransId="{E65CA146-8C72-9A4B-ABB8-4DF40B73E6DE}" sibTransId="{F2158DDD-7057-F74C-9207-5E5B6C0EFFFA}"/>
    <dgm:cxn modelId="{359D8B93-BB1E-8B40-8DDF-D48F894F35D4}" srcId="{E26DDB77-A613-7D4D-AE06-59FA3447D375}" destId="{81A81C8C-5CC9-884A-87EB-F542C6C1CD90}" srcOrd="0" destOrd="0" parTransId="{93F4BB93-2F44-7344-A1B1-37F123DD8EC5}" sibTransId="{E3D4D65E-BADF-0742-ACBD-6153C7787A5E}"/>
    <dgm:cxn modelId="{8824A79E-CEDC-AC40-89A6-70C98785892A}" srcId="{8625DFDE-F9ED-EF4F-843E-8F3880E3C3A0}" destId="{CC339B7B-5003-0F4A-A519-C401001C26A0}" srcOrd="3" destOrd="0" parTransId="{27904B10-EED6-D14D-9000-FC5AA97872B1}" sibTransId="{3CD21609-4F8F-B248-A5F8-7235EFB5EB90}"/>
    <dgm:cxn modelId="{D43844A1-FCBD-E348-B752-187130AA41B2}" srcId="{E26DDB77-A613-7D4D-AE06-59FA3447D375}" destId="{0019B63A-F3FE-9A48-BDC8-08E401FDA7AB}" srcOrd="1" destOrd="0" parTransId="{83E36B6A-2587-324E-93D2-0E619E7A46F7}" sibTransId="{4B906E3D-8B41-2C47-9DB7-D9A044076CE1}"/>
    <dgm:cxn modelId="{DDD02CA2-F09C-C947-8019-D1B6BC431CA3}" type="presOf" srcId="{0019B63A-F3FE-9A48-BDC8-08E401FDA7AB}" destId="{7DCE2DDB-4167-9848-85FD-13472D2E1F36}" srcOrd="0" destOrd="0" presId="urn:microsoft.com/office/officeart/2008/layout/LinedList"/>
    <dgm:cxn modelId="{09F63FA6-C844-3046-8F6D-462C368E0D37}" srcId="{8625DFDE-F9ED-EF4F-843E-8F3880E3C3A0}" destId="{9E9D6106-3552-3248-94C8-11263FFC8BA4}" srcOrd="2" destOrd="0" parTransId="{5564FB0E-BD82-1247-B4D5-178F0CBC5CBE}" sibTransId="{F03229D3-870C-114B-B44E-855850EA2D07}"/>
    <dgm:cxn modelId="{DF0089AA-2860-C847-A4AC-B5D2CCEC9C2C}" type="presOf" srcId="{75F1B5EF-6ED6-6C4B-A2BA-A7D4C0562C61}" destId="{CE93AD85-D8D9-5742-B3F6-075EA4A49F77}" srcOrd="0" destOrd="0" presId="urn:microsoft.com/office/officeart/2008/layout/LinedList"/>
    <dgm:cxn modelId="{556A35B6-0AB6-6540-AF7D-B5597D79ECB6}" srcId="{E26DDB77-A613-7D4D-AE06-59FA3447D375}" destId="{A52AA5B5-F922-EC4C-BE24-81C5A8076BD6}" srcOrd="2" destOrd="0" parTransId="{829B8F59-E6F8-364D-86BB-90567A70350D}" sibTransId="{AD910BE7-975F-B14A-B92E-0B428054EA4D}"/>
    <dgm:cxn modelId="{3D5FC7B6-7D22-B341-B364-1C4B45095ACA}" type="presOf" srcId="{1322A599-8CDE-D744-80DC-918A765B6CE7}" destId="{0ABDC233-CF59-544A-82B9-B75A3FEF4A7B}" srcOrd="0" destOrd="0" presId="urn:microsoft.com/office/officeart/2008/layout/LinedList"/>
    <dgm:cxn modelId="{1411CDBF-F526-7D4D-81C3-39880C7F6A45}" type="presOf" srcId="{909D3729-A830-F146-8685-9161D57D9BA4}" destId="{6F349F95-4933-9D41-96D2-90E98F5FEA81}" srcOrd="0" destOrd="0" presId="urn:microsoft.com/office/officeart/2008/layout/LinedList"/>
    <dgm:cxn modelId="{4A5616C2-63FF-4243-8924-3A4DBEBF3261}" srcId="{8625DFDE-F9ED-EF4F-843E-8F3880E3C3A0}" destId="{1322A599-8CDE-D744-80DC-918A765B6CE7}" srcOrd="1" destOrd="0" parTransId="{AE5FB81D-9017-F341-AB7B-AF6D9BE701E9}" sibTransId="{025F3739-BF61-4244-915B-355585805B76}"/>
    <dgm:cxn modelId="{92ACD3CB-3B51-E44F-A176-E5367EE55725}" srcId="{75F1B5EF-6ED6-6C4B-A2BA-A7D4C0562C61}" destId="{E26DDB77-A613-7D4D-AE06-59FA3447D375}" srcOrd="0" destOrd="0" parTransId="{005E4F4F-EDDC-1948-97C8-5C764B2D1950}" sibTransId="{C10EA2BA-161D-0046-940F-AB0E133C92C5}"/>
    <dgm:cxn modelId="{06928FD3-B594-7A4E-BD5C-B5515486E144}" type="presOf" srcId="{D6C09401-E9EF-8C4A-8395-11DB5AA81C09}" destId="{C1A7000D-26E8-C844-AFE6-832CDEF8F1E2}" srcOrd="0" destOrd="0" presId="urn:microsoft.com/office/officeart/2008/layout/LinedList"/>
    <dgm:cxn modelId="{F519A3E1-9788-D545-98AA-F101CC06661B}" type="presOf" srcId="{8625DFDE-F9ED-EF4F-843E-8F3880E3C3A0}" destId="{25546A14-1428-E641-8CCF-7D53AF1CDF41}" srcOrd="0" destOrd="0" presId="urn:microsoft.com/office/officeart/2008/layout/LinedList"/>
    <dgm:cxn modelId="{422CF8E3-968B-B948-A7B3-F75562113B95}" type="presOf" srcId="{D052A80A-E493-6243-B40C-4FBE8BC507E9}" destId="{222BCBBF-183C-F846-A7D5-89459416DDC5}" srcOrd="0" destOrd="0" presId="urn:microsoft.com/office/officeart/2008/layout/LinedList"/>
    <dgm:cxn modelId="{0E09F0E4-FFD2-9343-96ED-A7A6ED7481F0}" type="presOf" srcId="{BA4B850F-6AF4-B04D-A783-B0A0697F6868}" destId="{788945B6-BB83-8540-B905-13DC2D071419}" srcOrd="0" destOrd="0" presId="urn:microsoft.com/office/officeart/2008/layout/LinedList"/>
    <dgm:cxn modelId="{41EC11E6-EFC0-5C41-A25C-396FAD7297CD}" srcId="{D6C09401-E9EF-8C4A-8395-11DB5AA81C09}" destId="{909D3729-A830-F146-8685-9161D57D9BA4}" srcOrd="2" destOrd="0" parTransId="{9CF5F20C-5414-DD49-97AC-823AB909EAFF}" sibTransId="{69AA28A0-7C19-0F4A-9F77-38FCE2D99CF9}"/>
    <dgm:cxn modelId="{7E677E09-F718-C749-A5C1-817013CD4EA3}" type="presParOf" srcId="{CE93AD85-D8D9-5742-B3F6-075EA4A49F77}" destId="{79FEE27F-CB16-AA44-ACDB-5F69ACD7BAB3}" srcOrd="0" destOrd="0" presId="urn:microsoft.com/office/officeart/2008/layout/LinedList"/>
    <dgm:cxn modelId="{D4003FFF-C9C5-FE41-9D43-D781A2F52CD6}" type="presParOf" srcId="{CE93AD85-D8D9-5742-B3F6-075EA4A49F77}" destId="{5D2E0037-1E69-A047-9589-6435DA1F644B}" srcOrd="1" destOrd="0" presId="urn:microsoft.com/office/officeart/2008/layout/LinedList"/>
    <dgm:cxn modelId="{FBD52EC1-DB28-0245-982D-2984CF6FB3BB}" type="presParOf" srcId="{5D2E0037-1E69-A047-9589-6435DA1F644B}" destId="{8AE336D7-4A6B-0745-B80C-A99A56D5462E}" srcOrd="0" destOrd="0" presId="urn:microsoft.com/office/officeart/2008/layout/LinedList"/>
    <dgm:cxn modelId="{72FAC0A0-8C23-8047-90AC-43C969498007}" type="presParOf" srcId="{5D2E0037-1E69-A047-9589-6435DA1F644B}" destId="{F1FB73DE-71AA-634B-9F00-96D6AE26A8CF}" srcOrd="1" destOrd="0" presId="urn:microsoft.com/office/officeart/2008/layout/LinedList"/>
    <dgm:cxn modelId="{33541F2B-8A95-D04D-B6BF-5DAFB29CCA5A}" type="presParOf" srcId="{F1FB73DE-71AA-634B-9F00-96D6AE26A8CF}" destId="{72CCE4B6-93D8-DB43-9F8A-A780F2BD9951}" srcOrd="0" destOrd="0" presId="urn:microsoft.com/office/officeart/2008/layout/LinedList"/>
    <dgm:cxn modelId="{C4C78CB0-1EA3-9347-8C1E-C6EC703511A3}" type="presParOf" srcId="{F1FB73DE-71AA-634B-9F00-96D6AE26A8CF}" destId="{270DDA64-5034-3242-BF32-D28038BF53FD}" srcOrd="1" destOrd="0" presId="urn:microsoft.com/office/officeart/2008/layout/LinedList"/>
    <dgm:cxn modelId="{BB2F238B-B74F-614B-9877-0796694211C1}" type="presParOf" srcId="{270DDA64-5034-3242-BF32-D28038BF53FD}" destId="{7FECE146-65F2-6946-95A7-9FFCF79AB1D5}" srcOrd="0" destOrd="0" presId="urn:microsoft.com/office/officeart/2008/layout/LinedList"/>
    <dgm:cxn modelId="{462AFFA1-B9FC-894D-B3CB-ECA3B3B8A9CA}" type="presParOf" srcId="{270DDA64-5034-3242-BF32-D28038BF53FD}" destId="{DF850F36-07F4-A04D-AF90-32DA83B05F75}" srcOrd="1" destOrd="0" presId="urn:microsoft.com/office/officeart/2008/layout/LinedList"/>
    <dgm:cxn modelId="{63308209-520A-6C4F-828B-8E273A599670}" type="presParOf" srcId="{270DDA64-5034-3242-BF32-D28038BF53FD}" destId="{E8561A87-E0F2-444F-8C67-31ED3C88081F}" srcOrd="2" destOrd="0" presId="urn:microsoft.com/office/officeart/2008/layout/LinedList"/>
    <dgm:cxn modelId="{00B51100-20DB-3247-9F3B-6B96EE2CCD66}" type="presParOf" srcId="{F1FB73DE-71AA-634B-9F00-96D6AE26A8CF}" destId="{E5F8C056-BB40-7241-9DF0-AEE6B9CC2394}" srcOrd="2" destOrd="0" presId="urn:microsoft.com/office/officeart/2008/layout/LinedList"/>
    <dgm:cxn modelId="{7F1D9363-1182-8449-BFB7-AC5E26E21C85}" type="presParOf" srcId="{F1FB73DE-71AA-634B-9F00-96D6AE26A8CF}" destId="{3AA174F7-1F90-FE40-BE7E-1C5F1660C4ED}" srcOrd="3" destOrd="0" presId="urn:microsoft.com/office/officeart/2008/layout/LinedList"/>
    <dgm:cxn modelId="{BC005F31-9E25-F74E-965D-E02DF6C11432}" type="presParOf" srcId="{F1FB73DE-71AA-634B-9F00-96D6AE26A8CF}" destId="{CED81807-B913-8D4B-8D37-3E25B7CB07E0}" srcOrd="4" destOrd="0" presId="urn:microsoft.com/office/officeart/2008/layout/LinedList"/>
    <dgm:cxn modelId="{995FC3A6-65C7-A446-9437-2044B31D2DEA}" type="presParOf" srcId="{CED81807-B913-8D4B-8D37-3E25B7CB07E0}" destId="{8FFA14CD-80BD-0649-A011-ABD39F1D6086}" srcOrd="0" destOrd="0" presId="urn:microsoft.com/office/officeart/2008/layout/LinedList"/>
    <dgm:cxn modelId="{359F03F8-536F-BE4C-9A89-494872BE7243}" type="presParOf" srcId="{CED81807-B913-8D4B-8D37-3E25B7CB07E0}" destId="{7DCE2DDB-4167-9848-85FD-13472D2E1F36}" srcOrd="1" destOrd="0" presId="urn:microsoft.com/office/officeart/2008/layout/LinedList"/>
    <dgm:cxn modelId="{E260254A-6225-BA44-ABE5-DB22230E88C4}" type="presParOf" srcId="{CED81807-B913-8D4B-8D37-3E25B7CB07E0}" destId="{033666BB-F2A5-4E45-90CA-EBE2EDC35D45}" srcOrd="2" destOrd="0" presId="urn:microsoft.com/office/officeart/2008/layout/LinedList"/>
    <dgm:cxn modelId="{7C739BDB-9DF1-B64E-9157-11EB60D974D3}" type="presParOf" srcId="{F1FB73DE-71AA-634B-9F00-96D6AE26A8CF}" destId="{BDFED6F7-3B4F-9246-AED2-6D445289C901}" srcOrd="5" destOrd="0" presId="urn:microsoft.com/office/officeart/2008/layout/LinedList"/>
    <dgm:cxn modelId="{424DF7B9-2BD1-A94E-90FF-5F54E526F256}" type="presParOf" srcId="{F1FB73DE-71AA-634B-9F00-96D6AE26A8CF}" destId="{2F6D32FE-8538-5F4E-BC67-FCC8D2CEA014}" srcOrd="6" destOrd="0" presId="urn:microsoft.com/office/officeart/2008/layout/LinedList"/>
    <dgm:cxn modelId="{55DD6247-45D5-8E4C-A0D7-7C326CEEC357}" type="presParOf" srcId="{F1FB73DE-71AA-634B-9F00-96D6AE26A8CF}" destId="{4F42AED0-5DF0-0046-BEE0-39BDEAB12CD4}" srcOrd="7" destOrd="0" presId="urn:microsoft.com/office/officeart/2008/layout/LinedList"/>
    <dgm:cxn modelId="{786FBED7-1F8B-F04B-87F7-F1490ECECAA8}" type="presParOf" srcId="{4F42AED0-5DF0-0046-BEE0-39BDEAB12CD4}" destId="{53D215B4-6E1F-E14B-8F40-4F373A979459}" srcOrd="0" destOrd="0" presId="urn:microsoft.com/office/officeart/2008/layout/LinedList"/>
    <dgm:cxn modelId="{EC98AD9B-36E5-764D-B73F-15B4DC2FFD03}" type="presParOf" srcId="{4F42AED0-5DF0-0046-BEE0-39BDEAB12CD4}" destId="{805355D5-4E5D-884C-9697-A93AEEF1584E}" srcOrd="1" destOrd="0" presId="urn:microsoft.com/office/officeart/2008/layout/LinedList"/>
    <dgm:cxn modelId="{9F94EB56-311F-4949-AD41-F6C39C86B1DC}" type="presParOf" srcId="{4F42AED0-5DF0-0046-BEE0-39BDEAB12CD4}" destId="{DE000982-90D7-F044-B7DD-49E12AE501D7}" srcOrd="2" destOrd="0" presId="urn:microsoft.com/office/officeart/2008/layout/LinedList"/>
    <dgm:cxn modelId="{146BAD34-27BF-544B-AB23-6D192587A0D3}" type="presParOf" srcId="{F1FB73DE-71AA-634B-9F00-96D6AE26A8CF}" destId="{0ADC585B-D46E-774F-BA79-E8905995A4B6}" srcOrd="8" destOrd="0" presId="urn:microsoft.com/office/officeart/2008/layout/LinedList"/>
    <dgm:cxn modelId="{1ED64FAE-740D-D34F-95AF-B15916DECDBD}" type="presParOf" srcId="{F1FB73DE-71AA-634B-9F00-96D6AE26A8CF}" destId="{D27468DE-CE52-6148-884E-22DC6384835B}" srcOrd="9" destOrd="0" presId="urn:microsoft.com/office/officeart/2008/layout/LinedList"/>
    <dgm:cxn modelId="{E7ECF837-D3FA-3140-81EC-0AAEC619BF6D}" type="presParOf" srcId="{CE93AD85-D8D9-5742-B3F6-075EA4A49F77}" destId="{BAC6BB01-AB7F-ED4D-A564-704438B7C815}" srcOrd="2" destOrd="0" presId="urn:microsoft.com/office/officeart/2008/layout/LinedList"/>
    <dgm:cxn modelId="{84089A5E-E37D-B94F-AF26-3E62C59B89E3}" type="presParOf" srcId="{CE93AD85-D8D9-5742-B3F6-075EA4A49F77}" destId="{F94C8736-334F-9342-8E7D-0B8CB4516EC4}" srcOrd="3" destOrd="0" presId="urn:microsoft.com/office/officeart/2008/layout/LinedList"/>
    <dgm:cxn modelId="{00E5ABD2-CE32-7C4D-9333-C4ACB0316970}" type="presParOf" srcId="{F94C8736-334F-9342-8E7D-0B8CB4516EC4}" destId="{C1A7000D-26E8-C844-AFE6-832CDEF8F1E2}" srcOrd="0" destOrd="0" presId="urn:microsoft.com/office/officeart/2008/layout/LinedList"/>
    <dgm:cxn modelId="{3E7FFB22-088F-3946-A18B-ECA9F5F51629}" type="presParOf" srcId="{F94C8736-334F-9342-8E7D-0B8CB4516EC4}" destId="{F548DB45-6D8C-2E4C-9875-35FF6224E033}" srcOrd="1" destOrd="0" presId="urn:microsoft.com/office/officeart/2008/layout/LinedList"/>
    <dgm:cxn modelId="{D17802DD-677F-2540-A889-D2FDA301229C}" type="presParOf" srcId="{F548DB45-6D8C-2E4C-9875-35FF6224E033}" destId="{207D8BE1-924B-4841-A59D-41B35E92FA72}" srcOrd="0" destOrd="0" presId="urn:microsoft.com/office/officeart/2008/layout/LinedList"/>
    <dgm:cxn modelId="{B976D308-8E99-3341-99FD-D4EE2165617B}" type="presParOf" srcId="{F548DB45-6D8C-2E4C-9875-35FF6224E033}" destId="{AAE6099D-925D-8C45-B8E2-9508153CCD58}" srcOrd="1" destOrd="0" presId="urn:microsoft.com/office/officeart/2008/layout/LinedList"/>
    <dgm:cxn modelId="{D891666C-6863-8642-8FB9-D8D9F78C09A8}" type="presParOf" srcId="{AAE6099D-925D-8C45-B8E2-9508153CCD58}" destId="{158A79C7-84F9-FD4B-8150-2EE4C1E02D3E}" srcOrd="0" destOrd="0" presId="urn:microsoft.com/office/officeart/2008/layout/LinedList"/>
    <dgm:cxn modelId="{2B31530D-AD34-1047-AC79-9522B01290F3}" type="presParOf" srcId="{AAE6099D-925D-8C45-B8E2-9508153CCD58}" destId="{788945B6-BB83-8540-B905-13DC2D071419}" srcOrd="1" destOrd="0" presId="urn:microsoft.com/office/officeart/2008/layout/LinedList"/>
    <dgm:cxn modelId="{F495A267-777F-3845-8FAF-EAB744EBAD9F}" type="presParOf" srcId="{AAE6099D-925D-8C45-B8E2-9508153CCD58}" destId="{4EDB150F-C9E6-5A4F-8FDB-16FB23C6D66F}" srcOrd="2" destOrd="0" presId="urn:microsoft.com/office/officeart/2008/layout/LinedList"/>
    <dgm:cxn modelId="{37B28C9C-950C-9D45-9172-633DF35D58F0}" type="presParOf" srcId="{F548DB45-6D8C-2E4C-9875-35FF6224E033}" destId="{E3C82CF1-9E6C-8B45-972B-817290E46768}" srcOrd="2" destOrd="0" presId="urn:microsoft.com/office/officeart/2008/layout/LinedList"/>
    <dgm:cxn modelId="{284451DD-C39A-E84C-A9CA-7CB12DE54916}" type="presParOf" srcId="{F548DB45-6D8C-2E4C-9875-35FF6224E033}" destId="{EF182935-A4E0-A14B-B056-B52D2FBF803B}" srcOrd="3" destOrd="0" presId="urn:microsoft.com/office/officeart/2008/layout/LinedList"/>
    <dgm:cxn modelId="{4FDF71C3-4B16-974B-B0D5-EC4DE375CB48}" type="presParOf" srcId="{F548DB45-6D8C-2E4C-9875-35FF6224E033}" destId="{435BDD3D-D24B-2E4D-94BC-A766C7E67785}" srcOrd="4" destOrd="0" presId="urn:microsoft.com/office/officeart/2008/layout/LinedList"/>
    <dgm:cxn modelId="{7FAB321B-C5C4-2A4A-985F-60694C3D5175}" type="presParOf" srcId="{435BDD3D-D24B-2E4D-94BC-A766C7E67785}" destId="{AC80A239-55A6-8D4C-BCCE-37FEB0AD2D73}" srcOrd="0" destOrd="0" presId="urn:microsoft.com/office/officeart/2008/layout/LinedList"/>
    <dgm:cxn modelId="{80559F94-35A9-2647-A8EC-C0D446B29449}" type="presParOf" srcId="{435BDD3D-D24B-2E4D-94BC-A766C7E67785}" destId="{222BCBBF-183C-F846-A7D5-89459416DDC5}" srcOrd="1" destOrd="0" presId="urn:microsoft.com/office/officeart/2008/layout/LinedList"/>
    <dgm:cxn modelId="{DEC6BBE6-786E-D148-90BC-0216A210EC70}" type="presParOf" srcId="{435BDD3D-D24B-2E4D-94BC-A766C7E67785}" destId="{0EB6A804-D66B-D54D-B543-4029CD5C7EF5}" srcOrd="2" destOrd="0" presId="urn:microsoft.com/office/officeart/2008/layout/LinedList"/>
    <dgm:cxn modelId="{BB0945FC-4F93-104D-8F83-DC146EDCC313}" type="presParOf" srcId="{F548DB45-6D8C-2E4C-9875-35FF6224E033}" destId="{315C4086-AEA3-E34D-B398-170023994744}" srcOrd="5" destOrd="0" presId="urn:microsoft.com/office/officeart/2008/layout/LinedList"/>
    <dgm:cxn modelId="{DA151900-0819-AD45-BE7E-D26E30CD481D}" type="presParOf" srcId="{F548DB45-6D8C-2E4C-9875-35FF6224E033}" destId="{2219F6BF-ECE8-F947-86F6-97DFAF5ECE1B}" srcOrd="6" destOrd="0" presId="urn:microsoft.com/office/officeart/2008/layout/LinedList"/>
    <dgm:cxn modelId="{8F6D2ED8-9925-3949-A8CA-A888AD2173A7}" type="presParOf" srcId="{F548DB45-6D8C-2E4C-9875-35FF6224E033}" destId="{3B69D6E0-2811-324A-BA32-8343F33BA797}" srcOrd="7" destOrd="0" presId="urn:microsoft.com/office/officeart/2008/layout/LinedList"/>
    <dgm:cxn modelId="{14E252E5-A10B-9F40-83DA-220CCF211A15}" type="presParOf" srcId="{3B69D6E0-2811-324A-BA32-8343F33BA797}" destId="{E503C1F8-46F7-A94B-B742-E92C38F9631A}" srcOrd="0" destOrd="0" presId="urn:microsoft.com/office/officeart/2008/layout/LinedList"/>
    <dgm:cxn modelId="{F43DE340-B7B4-BA4C-A4CE-AA45782E9530}" type="presParOf" srcId="{3B69D6E0-2811-324A-BA32-8343F33BA797}" destId="{6F349F95-4933-9D41-96D2-90E98F5FEA81}" srcOrd="1" destOrd="0" presId="urn:microsoft.com/office/officeart/2008/layout/LinedList"/>
    <dgm:cxn modelId="{E1583D17-ED02-8440-934D-D9BB59C2B9F0}" type="presParOf" srcId="{3B69D6E0-2811-324A-BA32-8343F33BA797}" destId="{D1675D2A-0E8C-114C-8E76-D2A2C94E803A}" srcOrd="2" destOrd="0" presId="urn:microsoft.com/office/officeart/2008/layout/LinedList"/>
    <dgm:cxn modelId="{1AC6F037-3882-B943-AFC1-E0421B56A45D}" type="presParOf" srcId="{F548DB45-6D8C-2E4C-9875-35FF6224E033}" destId="{E7646465-D787-544C-9F0E-80ED9C64DAE4}" srcOrd="8" destOrd="0" presId="urn:microsoft.com/office/officeart/2008/layout/LinedList"/>
    <dgm:cxn modelId="{04F24289-BD7E-B84E-A3C6-A8EBFE595C11}" type="presParOf" srcId="{F548DB45-6D8C-2E4C-9875-35FF6224E033}" destId="{BB51731D-9D41-EC48-A5C0-BFBE5CB48EB4}" srcOrd="9" destOrd="0" presId="urn:microsoft.com/office/officeart/2008/layout/LinedList"/>
    <dgm:cxn modelId="{5830F4FB-CBCD-6F4C-AFC5-B36FBCEC699A}" type="presParOf" srcId="{F548DB45-6D8C-2E4C-9875-35FF6224E033}" destId="{81272242-69C3-434F-B92A-97D27B222242}" srcOrd="10" destOrd="0" presId="urn:microsoft.com/office/officeart/2008/layout/LinedList"/>
    <dgm:cxn modelId="{614BB27A-5E70-5847-8D94-DF6A6222F2DF}" type="presParOf" srcId="{81272242-69C3-434F-B92A-97D27B222242}" destId="{723F0522-7801-5345-8727-285B6BAE3785}" srcOrd="0" destOrd="0" presId="urn:microsoft.com/office/officeart/2008/layout/LinedList"/>
    <dgm:cxn modelId="{0C9B352E-83B9-C34B-88BB-F6575ADD3F97}" type="presParOf" srcId="{81272242-69C3-434F-B92A-97D27B222242}" destId="{5DD52783-AC55-BC4D-9099-609F1F07BC5F}" srcOrd="1" destOrd="0" presId="urn:microsoft.com/office/officeart/2008/layout/LinedList"/>
    <dgm:cxn modelId="{77370784-C632-ED47-86D1-54DF3A61288D}" type="presParOf" srcId="{81272242-69C3-434F-B92A-97D27B222242}" destId="{750864A4-B8A1-1545-A901-39F922DBF47F}" srcOrd="2" destOrd="0" presId="urn:microsoft.com/office/officeart/2008/layout/LinedList"/>
    <dgm:cxn modelId="{E71C318F-F8D9-134F-860A-18D74120CA29}" type="presParOf" srcId="{F548DB45-6D8C-2E4C-9875-35FF6224E033}" destId="{E5A87FD9-BCD7-CC4B-A427-FBD0FD599D12}" srcOrd="11" destOrd="0" presId="urn:microsoft.com/office/officeart/2008/layout/LinedList"/>
    <dgm:cxn modelId="{1FCFE470-963B-3746-A8F5-E9D572C12069}" type="presParOf" srcId="{F548DB45-6D8C-2E4C-9875-35FF6224E033}" destId="{0A527951-D173-714A-9104-2E821B5B7F7D}" srcOrd="12" destOrd="0" presId="urn:microsoft.com/office/officeart/2008/layout/LinedList"/>
    <dgm:cxn modelId="{1EFAE572-EEED-7342-8778-DA7ECCD5F2BE}" type="presParOf" srcId="{CE93AD85-D8D9-5742-B3F6-075EA4A49F77}" destId="{B302C91E-2837-C645-9EE5-F51CE1F03030}" srcOrd="4" destOrd="0" presId="urn:microsoft.com/office/officeart/2008/layout/LinedList"/>
    <dgm:cxn modelId="{C0BB20D7-EAF3-444D-A101-A5AEA65D9B2D}" type="presParOf" srcId="{CE93AD85-D8D9-5742-B3F6-075EA4A49F77}" destId="{67021125-09D6-FD4A-81A2-35DC64336E1D}" srcOrd="5" destOrd="0" presId="urn:microsoft.com/office/officeart/2008/layout/LinedList"/>
    <dgm:cxn modelId="{11AF89A6-3CC9-BF40-A12D-6A384504D33F}" type="presParOf" srcId="{67021125-09D6-FD4A-81A2-35DC64336E1D}" destId="{25546A14-1428-E641-8CCF-7D53AF1CDF41}" srcOrd="0" destOrd="0" presId="urn:microsoft.com/office/officeart/2008/layout/LinedList"/>
    <dgm:cxn modelId="{6CA727D5-9FD7-654A-B5E6-1A2453CAC6C9}" type="presParOf" srcId="{67021125-09D6-FD4A-81A2-35DC64336E1D}" destId="{260BB2A3-B9C8-4945-9204-0E7E7A6C48E5}" srcOrd="1" destOrd="0" presId="urn:microsoft.com/office/officeart/2008/layout/LinedList"/>
    <dgm:cxn modelId="{307F333E-9B42-844B-8BD7-6FA7356C926A}" type="presParOf" srcId="{260BB2A3-B9C8-4945-9204-0E7E7A6C48E5}" destId="{FF451CD7-1903-2541-B843-E7B27CA20916}" srcOrd="0" destOrd="0" presId="urn:microsoft.com/office/officeart/2008/layout/LinedList"/>
    <dgm:cxn modelId="{481021D5-73E1-6842-948C-BBC175572C09}" type="presParOf" srcId="{260BB2A3-B9C8-4945-9204-0E7E7A6C48E5}" destId="{67F74405-69E9-CD42-9AB1-D3D80EAE5AFD}" srcOrd="1" destOrd="0" presId="urn:microsoft.com/office/officeart/2008/layout/LinedList"/>
    <dgm:cxn modelId="{83EA8E14-EAD6-7B42-AFF3-A95BCE1F7003}" type="presParOf" srcId="{67F74405-69E9-CD42-9AB1-D3D80EAE5AFD}" destId="{3986448E-E319-2943-BB29-6BC2DE76B49C}" srcOrd="0" destOrd="0" presId="urn:microsoft.com/office/officeart/2008/layout/LinedList"/>
    <dgm:cxn modelId="{25014F08-100B-3B4A-8128-779D7479D6A4}" type="presParOf" srcId="{67F74405-69E9-CD42-9AB1-D3D80EAE5AFD}" destId="{29C7A555-B855-BD4F-91C7-77B7EBEFD481}" srcOrd="1" destOrd="0" presId="urn:microsoft.com/office/officeart/2008/layout/LinedList"/>
    <dgm:cxn modelId="{DAFE8A59-50B0-134E-81F3-7584F75B05D3}" type="presParOf" srcId="{67F74405-69E9-CD42-9AB1-D3D80EAE5AFD}" destId="{3E76DF3B-5EAC-6E4A-A4E8-F0745B2EE115}" srcOrd="2" destOrd="0" presId="urn:microsoft.com/office/officeart/2008/layout/LinedList"/>
    <dgm:cxn modelId="{23D6940F-B53B-3D41-8AB9-5CEA275D585E}" type="presParOf" srcId="{260BB2A3-B9C8-4945-9204-0E7E7A6C48E5}" destId="{AC0500D0-A037-644B-A9D7-4682301A1314}" srcOrd="2" destOrd="0" presId="urn:microsoft.com/office/officeart/2008/layout/LinedList"/>
    <dgm:cxn modelId="{3E10B8D3-399F-AD41-97E8-3A6BFBEB5DF8}" type="presParOf" srcId="{260BB2A3-B9C8-4945-9204-0E7E7A6C48E5}" destId="{EDDC5709-F6D0-F342-B67D-959CC12D775E}" srcOrd="3" destOrd="0" presId="urn:microsoft.com/office/officeart/2008/layout/LinedList"/>
    <dgm:cxn modelId="{EA8D244B-C6C6-A846-AFB5-BD25CD7E837C}" type="presParOf" srcId="{260BB2A3-B9C8-4945-9204-0E7E7A6C48E5}" destId="{9CD8FC16-A947-6442-BA42-EA2FADD327AB}" srcOrd="4" destOrd="0" presId="urn:microsoft.com/office/officeart/2008/layout/LinedList"/>
    <dgm:cxn modelId="{C17B1304-8C5F-BB43-8BDE-31DD49D4CEB1}" type="presParOf" srcId="{9CD8FC16-A947-6442-BA42-EA2FADD327AB}" destId="{F8C077F7-7BD3-E542-B4F2-74A79B696293}" srcOrd="0" destOrd="0" presId="urn:microsoft.com/office/officeart/2008/layout/LinedList"/>
    <dgm:cxn modelId="{8B322ADF-1D3D-A247-85B4-7EE25B80C013}" type="presParOf" srcId="{9CD8FC16-A947-6442-BA42-EA2FADD327AB}" destId="{0ABDC233-CF59-544A-82B9-B75A3FEF4A7B}" srcOrd="1" destOrd="0" presId="urn:microsoft.com/office/officeart/2008/layout/LinedList"/>
    <dgm:cxn modelId="{11CEE8BE-A092-3F4A-B81A-D9268C51F8FB}" type="presParOf" srcId="{9CD8FC16-A947-6442-BA42-EA2FADD327AB}" destId="{B63321F8-1B1C-3748-A529-4BCB2C3E7DE0}" srcOrd="2" destOrd="0" presId="urn:microsoft.com/office/officeart/2008/layout/LinedList"/>
    <dgm:cxn modelId="{9F623058-4810-634B-A6A1-8040DEC5E49B}" type="presParOf" srcId="{260BB2A3-B9C8-4945-9204-0E7E7A6C48E5}" destId="{D39DC4CE-7307-C54F-A171-6DAB1F697FCF}" srcOrd="5" destOrd="0" presId="urn:microsoft.com/office/officeart/2008/layout/LinedList"/>
    <dgm:cxn modelId="{EC147ED9-F925-144E-9AD1-1A6A0A384F38}" type="presParOf" srcId="{260BB2A3-B9C8-4945-9204-0E7E7A6C48E5}" destId="{235BB3BC-9F5F-684D-B31C-171BCFE149BE}" srcOrd="6" destOrd="0" presId="urn:microsoft.com/office/officeart/2008/layout/LinedList"/>
    <dgm:cxn modelId="{F9CE1854-608A-AE47-842C-D654D14FEE02}" type="presParOf" srcId="{260BB2A3-B9C8-4945-9204-0E7E7A6C48E5}" destId="{3424965F-75B6-964B-9D44-9117CB26B4E7}" srcOrd="7" destOrd="0" presId="urn:microsoft.com/office/officeart/2008/layout/LinedList"/>
    <dgm:cxn modelId="{E0A228F4-C39E-1647-A0DE-1094F9A12D3F}" type="presParOf" srcId="{3424965F-75B6-964B-9D44-9117CB26B4E7}" destId="{92770DCF-443F-BC40-A3EF-19FA0F99C76A}" srcOrd="0" destOrd="0" presId="urn:microsoft.com/office/officeart/2008/layout/LinedList"/>
    <dgm:cxn modelId="{081A1E78-B807-9846-A9A5-C7E5D0C78556}" type="presParOf" srcId="{3424965F-75B6-964B-9D44-9117CB26B4E7}" destId="{72F452B7-4702-8543-BF2C-4510B1AE35BD}" srcOrd="1" destOrd="0" presId="urn:microsoft.com/office/officeart/2008/layout/LinedList"/>
    <dgm:cxn modelId="{5E504368-02B7-8240-B4E6-0510DF0F6BED}" type="presParOf" srcId="{3424965F-75B6-964B-9D44-9117CB26B4E7}" destId="{5730325B-EF13-874B-9C93-D0109407A5AE}" srcOrd="2" destOrd="0" presId="urn:microsoft.com/office/officeart/2008/layout/LinedList"/>
    <dgm:cxn modelId="{10FC8FB7-56A0-C24D-BFB0-91FF205652FC}" type="presParOf" srcId="{260BB2A3-B9C8-4945-9204-0E7E7A6C48E5}" destId="{4176275E-6F44-7044-AC11-D27EF1E16208}" srcOrd="8" destOrd="0" presId="urn:microsoft.com/office/officeart/2008/layout/LinedList"/>
    <dgm:cxn modelId="{10E1ED4A-2E9B-8D43-937C-16632500DF68}" type="presParOf" srcId="{260BB2A3-B9C8-4945-9204-0E7E7A6C48E5}" destId="{D025E000-F248-D84D-9E50-286CDBADA6A8}" srcOrd="9" destOrd="0" presId="urn:microsoft.com/office/officeart/2008/layout/LinedList"/>
    <dgm:cxn modelId="{D9DD8EF4-F563-E14E-9DC4-20A8FB4CE319}" type="presParOf" srcId="{260BB2A3-B9C8-4945-9204-0E7E7A6C48E5}" destId="{E90B56C0-B33A-784E-A1DD-3EB91BE057F9}" srcOrd="10" destOrd="0" presId="urn:microsoft.com/office/officeart/2008/layout/LinedList"/>
    <dgm:cxn modelId="{408779CA-4334-0542-B85B-D572FC15A81A}" type="presParOf" srcId="{E90B56C0-B33A-784E-A1DD-3EB91BE057F9}" destId="{5112B850-3860-1D4C-A5E8-E8EA715C8533}" srcOrd="0" destOrd="0" presId="urn:microsoft.com/office/officeart/2008/layout/LinedList"/>
    <dgm:cxn modelId="{59896196-353C-1846-9223-E587776EA298}" type="presParOf" srcId="{E90B56C0-B33A-784E-A1DD-3EB91BE057F9}" destId="{C6842B2D-F5C3-1246-9500-857FF6157B10}" srcOrd="1" destOrd="0" presId="urn:microsoft.com/office/officeart/2008/layout/LinedList"/>
    <dgm:cxn modelId="{5716123B-32EA-D240-9C99-062A5D48E441}" type="presParOf" srcId="{E90B56C0-B33A-784E-A1DD-3EB91BE057F9}" destId="{F16AB0F7-27D4-5F44-B2EB-C083C30A4489}" srcOrd="2" destOrd="0" presId="urn:microsoft.com/office/officeart/2008/layout/LinedList"/>
    <dgm:cxn modelId="{25DD3A54-0FE5-8D43-A220-EB826C95D5E0}" type="presParOf" srcId="{260BB2A3-B9C8-4945-9204-0E7E7A6C48E5}" destId="{73C3DE5C-2440-0943-A707-B26D3D2B05DA}" srcOrd="11" destOrd="0" presId="urn:microsoft.com/office/officeart/2008/layout/LinedList"/>
    <dgm:cxn modelId="{F0C71E9F-8656-E64D-BCBF-DDD7572599F8}" type="presParOf" srcId="{260BB2A3-B9C8-4945-9204-0E7E7A6C48E5}" destId="{D7B223B8-845B-1648-978F-AE59A1051B2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7B1FF6-A30A-DA43-974E-1A3E3FD9A1BD}" type="doc">
      <dgm:prSet loTypeId="urn:microsoft.com/office/officeart/2005/8/layout/hierarchy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F42C7E3-AAA1-B941-9BB9-F83659EA0BBF}">
      <dgm:prSet/>
      <dgm:spPr/>
      <dgm:t>
        <a:bodyPr/>
        <a:lstStyle/>
        <a:p>
          <a:r>
            <a:rPr lang="en-US" b="0" i="0" baseline="0" dirty="0"/>
            <a:t>The Domain</a:t>
          </a:r>
          <a:endParaRPr lang="en-US" dirty="0"/>
        </a:p>
      </dgm:t>
    </dgm:pt>
    <dgm:pt modelId="{8F9C0543-85EF-DF48-A168-A0A0500A3A49}" type="parTrans" cxnId="{E17D1E1D-77D6-0042-9198-E7DEC02613FE}">
      <dgm:prSet/>
      <dgm:spPr/>
      <dgm:t>
        <a:bodyPr/>
        <a:lstStyle/>
        <a:p>
          <a:endParaRPr lang="en-US"/>
        </a:p>
      </dgm:t>
    </dgm:pt>
    <dgm:pt modelId="{5D5D8D51-0E51-B746-AB97-BB289E46FD58}" type="sibTrans" cxnId="{E17D1E1D-77D6-0042-9198-E7DEC02613FE}">
      <dgm:prSet/>
      <dgm:spPr/>
      <dgm:t>
        <a:bodyPr/>
        <a:lstStyle/>
        <a:p>
          <a:endParaRPr lang="en-US"/>
        </a:p>
      </dgm:t>
    </dgm:pt>
    <dgm:pt modelId="{085EFD96-A66E-A542-B105-3F703A495C25}">
      <dgm:prSet/>
      <dgm:spPr/>
      <dgm:t>
        <a:bodyPr/>
        <a:lstStyle/>
        <a:p>
          <a:r>
            <a:rPr lang="en-US" b="0" i="0"/>
            <a:t>The COP has an identity defined by a shared domain of interest</a:t>
          </a:r>
          <a:endParaRPr lang="en-US"/>
        </a:p>
      </dgm:t>
    </dgm:pt>
    <dgm:pt modelId="{652CFB11-11BA-9849-8B8F-C0CD8F398639}" type="parTrans" cxnId="{CD2962BE-9D8D-7D47-B936-DB2852CA447A}">
      <dgm:prSet/>
      <dgm:spPr/>
      <dgm:t>
        <a:bodyPr/>
        <a:lstStyle/>
        <a:p>
          <a:endParaRPr lang="en-US"/>
        </a:p>
      </dgm:t>
    </dgm:pt>
    <dgm:pt modelId="{C4EAC751-BC12-2F42-BB4F-A0912FCFF91E}" type="sibTrans" cxnId="{CD2962BE-9D8D-7D47-B936-DB2852CA447A}">
      <dgm:prSet/>
      <dgm:spPr/>
      <dgm:t>
        <a:bodyPr/>
        <a:lstStyle/>
        <a:p>
          <a:endParaRPr lang="en-US"/>
        </a:p>
      </dgm:t>
    </dgm:pt>
    <dgm:pt modelId="{93DB0BCC-F929-E94E-964D-7CB8582512BA}">
      <dgm:prSet/>
      <dgm:spPr/>
      <dgm:t>
        <a:bodyPr/>
        <a:lstStyle/>
        <a:p>
          <a:r>
            <a:rPr lang="en-US" b="0" i="0" baseline="0"/>
            <a:t>The Community</a:t>
          </a:r>
          <a:endParaRPr lang="en-US"/>
        </a:p>
      </dgm:t>
    </dgm:pt>
    <dgm:pt modelId="{44683CCB-525E-4448-BA80-D754496E57EB}" type="parTrans" cxnId="{0AAD9F43-3335-7743-84E5-074AF8A1393D}">
      <dgm:prSet/>
      <dgm:spPr/>
      <dgm:t>
        <a:bodyPr/>
        <a:lstStyle/>
        <a:p>
          <a:endParaRPr lang="en-US"/>
        </a:p>
      </dgm:t>
    </dgm:pt>
    <dgm:pt modelId="{F1976FEB-4077-3645-8EBD-79AF16E19720}" type="sibTrans" cxnId="{0AAD9F43-3335-7743-84E5-074AF8A1393D}">
      <dgm:prSet/>
      <dgm:spPr/>
      <dgm:t>
        <a:bodyPr/>
        <a:lstStyle/>
        <a:p>
          <a:endParaRPr lang="en-US"/>
        </a:p>
      </dgm:t>
    </dgm:pt>
    <dgm:pt modelId="{2AA7A2EC-3878-AF40-94CD-355CEB1EC2E6}">
      <dgm:prSet/>
      <dgm:spPr/>
      <dgm:t>
        <a:bodyPr/>
        <a:lstStyle/>
        <a:p>
          <a:r>
            <a:rPr lang="en-US" b="0" i="0" dirty="0"/>
            <a:t>Members interact and engage in joint activities and discussions, help each other, share information, and build relationships</a:t>
          </a:r>
          <a:endParaRPr lang="en-US" dirty="0"/>
        </a:p>
      </dgm:t>
    </dgm:pt>
    <dgm:pt modelId="{4218A2E3-06A2-324F-B6C0-4C967F915765}" type="parTrans" cxnId="{177ADFD7-36E9-C040-92CE-8C6BDA0A64AB}">
      <dgm:prSet/>
      <dgm:spPr/>
      <dgm:t>
        <a:bodyPr/>
        <a:lstStyle/>
        <a:p>
          <a:endParaRPr lang="en-US"/>
        </a:p>
      </dgm:t>
    </dgm:pt>
    <dgm:pt modelId="{22E4AFA1-E924-124E-99EB-2E5462FAAC0D}" type="sibTrans" cxnId="{177ADFD7-36E9-C040-92CE-8C6BDA0A64AB}">
      <dgm:prSet/>
      <dgm:spPr/>
      <dgm:t>
        <a:bodyPr/>
        <a:lstStyle/>
        <a:p>
          <a:endParaRPr lang="en-US"/>
        </a:p>
      </dgm:t>
    </dgm:pt>
    <dgm:pt modelId="{B3BA7289-EB01-EE41-BDA4-9A7F90B3AC6D}">
      <dgm:prSet/>
      <dgm:spPr/>
      <dgm:t>
        <a:bodyPr/>
        <a:lstStyle/>
        <a:p>
          <a:r>
            <a:rPr lang="en-US" b="0" i="0" baseline="0"/>
            <a:t>The Practice</a:t>
          </a:r>
          <a:endParaRPr lang="en-US"/>
        </a:p>
      </dgm:t>
    </dgm:pt>
    <dgm:pt modelId="{EF2766AF-79E5-E441-8869-3CB943CAA8D7}" type="parTrans" cxnId="{7FBBE1F9-A424-F34E-8108-B91AA6A064A6}">
      <dgm:prSet/>
      <dgm:spPr/>
      <dgm:t>
        <a:bodyPr/>
        <a:lstStyle/>
        <a:p>
          <a:endParaRPr lang="en-US"/>
        </a:p>
      </dgm:t>
    </dgm:pt>
    <dgm:pt modelId="{7D891F29-FF58-5541-B961-78951B5B4C1F}" type="sibTrans" cxnId="{7FBBE1F9-A424-F34E-8108-B91AA6A064A6}">
      <dgm:prSet/>
      <dgm:spPr/>
      <dgm:t>
        <a:bodyPr/>
        <a:lstStyle/>
        <a:p>
          <a:endParaRPr lang="en-US"/>
        </a:p>
      </dgm:t>
    </dgm:pt>
    <dgm:pt modelId="{83FD9499-AE21-D14B-A42D-D9F32D9F1E2E}">
      <dgm:prSet/>
      <dgm:spPr/>
      <dgm:t>
        <a:bodyPr/>
        <a:lstStyle/>
        <a:p>
          <a:r>
            <a:rPr lang="en-US" b="0" i="0" dirty="0"/>
            <a:t>Members are practitioners in a common area who develop a shared repertoire of resources</a:t>
          </a:r>
          <a:endParaRPr lang="en-US" dirty="0"/>
        </a:p>
      </dgm:t>
    </dgm:pt>
    <dgm:pt modelId="{2CA5E9D5-CC87-234A-894C-F5AE3F005DDF}" type="parTrans" cxnId="{97D59A5A-74EE-734E-88B9-05B5FE7E72BD}">
      <dgm:prSet/>
      <dgm:spPr/>
      <dgm:t>
        <a:bodyPr/>
        <a:lstStyle/>
        <a:p>
          <a:endParaRPr lang="en-US"/>
        </a:p>
      </dgm:t>
    </dgm:pt>
    <dgm:pt modelId="{D8E49F27-4251-7B4F-A721-23DE3E55A71D}" type="sibTrans" cxnId="{97D59A5A-74EE-734E-88B9-05B5FE7E72BD}">
      <dgm:prSet/>
      <dgm:spPr/>
      <dgm:t>
        <a:bodyPr/>
        <a:lstStyle/>
        <a:p>
          <a:endParaRPr lang="en-US"/>
        </a:p>
      </dgm:t>
    </dgm:pt>
    <dgm:pt modelId="{15FCE2FD-F5F7-E44C-829B-B96371D98545}" type="pres">
      <dgm:prSet presAssocID="{EC7B1FF6-A30A-DA43-974E-1A3E3FD9A1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D9C473-E4C0-C24F-B885-D5EAD3493F9F}" type="pres">
      <dgm:prSet presAssocID="{6F42C7E3-AAA1-B941-9BB9-F83659EA0BBF}" presName="root" presStyleCnt="0"/>
      <dgm:spPr/>
    </dgm:pt>
    <dgm:pt modelId="{5A2B2ECF-2A11-F140-80CA-EBCD3609EC30}" type="pres">
      <dgm:prSet presAssocID="{6F42C7E3-AAA1-B941-9BB9-F83659EA0BBF}" presName="rootComposite" presStyleCnt="0"/>
      <dgm:spPr/>
    </dgm:pt>
    <dgm:pt modelId="{86261582-8106-1043-8D85-9B7F4F28830D}" type="pres">
      <dgm:prSet presAssocID="{6F42C7E3-AAA1-B941-9BB9-F83659EA0BBF}" presName="rootText" presStyleLbl="node1" presStyleIdx="0" presStyleCnt="3"/>
      <dgm:spPr/>
    </dgm:pt>
    <dgm:pt modelId="{81AF697C-CD6F-B745-9C96-8326AFF0C116}" type="pres">
      <dgm:prSet presAssocID="{6F42C7E3-AAA1-B941-9BB9-F83659EA0BBF}" presName="rootConnector" presStyleLbl="node1" presStyleIdx="0" presStyleCnt="3"/>
      <dgm:spPr/>
    </dgm:pt>
    <dgm:pt modelId="{5B37E72B-4A87-0E4D-86ED-F56707FEBB2D}" type="pres">
      <dgm:prSet presAssocID="{6F42C7E3-AAA1-B941-9BB9-F83659EA0BBF}" presName="childShape" presStyleCnt="0"/>
      <dgm:spPr/>
    </dgm:pt>
    <dgm:pt modelId="{30C65F08-741B-0D43-B8C9-CAACC5DE04EA}" type="pres">
      <dgm:prSet presAssocID="{652CFB11-11BA-9849-8B8F-C0CD8F398639}" presName="Name13" presStyleLbl="parChTrans1D2" presStyleIdx="0" presStyleCnt="3"/>
      <dgm:spPr/>
    </dgm:pt>
    <dgm:pt modelId="{063EAC09-8904-C14C-9F42-AC664BF2CD60}" type="pres">
      <dgm:prSet presAssocID="{085EFD96-A66E-A542-B105-3F703A495C25}" presName="childText" presStyleLbl="bgAcc1" presStyleIdx="0" presStyleCnt="3">
        <dgm:presLayoutVars>
          <dgm:bulletEnabled val="1"/>
        </dgm:presLayoutVars>
      </dgm:prSet>
      <dgm:spPr/>
    </dgm:pt>
    <dgm:pt modelId="{96AC223F-D38F-1D4E-978A-E11C7714960A}" type="pres">
      <dgm:prSet presAssocID="{93DB0BCC-F929-E94E-964D-7CB8582512BA}" presName="root" presStyleCnt="0"/>
      <dgm:spPr/>
    </dgm:pt>
    <dgm:pt modelId="{53AF9154-1709-2D46-A3DF-4961A7DCCC53}" type="pres">
      <dgm:prSet presAssocID="{93DB0BCC-F929-E94E-964D-7CB8582512BA}" presName="rootComposite" presStyleCnt="0"/>
      <dgm:spPr/>
    </dgm:pt>
    <dgm:pt modelId="{4DE8AC78-62E5-9943-9B32-292A8CB8BD1A}" type="pres">
      <dgm:prSet presAssocID="{93DB0BCC-F929-E94E-964D-7CB8582512BA}" presName="rootText" presStyleLbl="node1" presStyleIdx="1" presStyleCnt="3"/>
      <dgm:spPr/>
    </dgm:pt>
    <dgm:pt modelId="{E35DB882-17D9-2C48-ACA2-5A823364599C}" type="pres">
      <dgm:prSet presAssocID="{93DB0BCC-F929-E94E-964D-7CB8582512BA}" presName="rootConnector" presStyleLbl="node1" presStyleIdx="1" presStyleCnt="3"/>
      <dgm:spPr/>
    </dgm:pt>
    <dgm:pt modelId="{93DA65E0-B542-2145-A18F-E2F548E6695D}" type="pres">
      <dgm:prSet presAssocID="{93DB0BCC-F929-E94E-964D-7CB8582512BA}" presName="childShape" presStyleCnt="0"/>
      <dgm:spPr/>
    </dgm:pt>
    <dgm:pt modelId="{E1379475-E6BC-1D43-A4DF-657702B6E37F}" type="pres">
      <dgm:prSet presAssocID="{4218A2E3-06A2-324F-B6C0-4C967F915765}" presName="Name13" presStyleLbl="parChTrans1D2" presStyleIdx="1" presStyleCnt="3"/>
      <dgm:spPr/>
    </dgm:pt>
    <dgm:pt modelId="{74C744B7-585E-0C4D-9467-8172B5F2842C}" type="pres">
      <dgm:prSet presAssocID="{2AA7A2EC-3878-AF40-94CD-355CEB1EC2E6}" presName="childText" presStyleLbl="bgAcc1" presStyleIdx="1" presStyleCnt="3">
        <dgm:presLayoutVars>
          <dgm:bulletEnabled val="1"/>
        </dgm:presLayoutVars>
      </dgm:prSet>
      <dgm:spPr/>
    </dgm:pt>
    <dgm:pt modelId="{A6CD13AC-456E-984C-8E49-8560798C4CA4}" type="pres">
      <dgm:prSet presAssocID="{B3BA7289-EB01-EE41-BDA4-9A7F90B3AC6D}" presName="root" presStyleCnt="0"/>
      <dgm:spPr/>
    </dgm:pt>
    <dgm:pt modelId="{69F41E8D-9796-D049-BE0D-98B4E71E293C}" type="pres">
      <dgm:prSet presAssocID="{B3BA7289-EB01-EE41-BDA4-9A7F90B3AC6D}" presName="rootComposite" presStyleCnt="0"/>
      <dgm:spPr/>
    </dgm:pt>
    <dgm:pt modelId="{637BBE63-3506-3141-82D5-62D82A79D1EA}" type="pres">
      <dgm:prSet presAssocID="{B3BA7289-EB01-EE41-BDA4-9A7F90B3AC6D}" presName="rootText" presStyleLbl="node1" presStyleIdx="2" presStyleCnt="3"/>
      <dgm:spPr/>
    </dgm:pt>
    <dgm:pt modelId="{07174786-05D0-074D-8CEF-1C770A4BC778}" type="pres">
      <dgm:prSet presAssocID="{B3BA7289-EB01-EE41-BDA4-9A7F90B3AC6D}" presName="rootConnector" presStyleLbl="node1" presStyleIdx="2" presStyleCnt="3"/>
      <dgm:spPr/>
    </dgm:pt>
    <dgm:pt modelId="{D01DBC85-6AE8-9F4C-AE3C-9C294AB48584}" type="pres">
      <dgm:prSet presAssocID="{B3BA7289-EB01-EE41-BDA4-9A7F90B3AC6D}" presName="childShape" presStyleCnt="0"/>
      <dgm:spPr/>
    </dgm:pt>
    <dgm:pt modelId="{BDD7AEBE-A46F-8246-8C9B-B4B9C5844DAB}" type="pres">
      <dgm:prSet presAssocID="{2CA5E9D5-CC87-234A-894C-F5AE3F005DDF}" presName="Name13" presStyleLbl="parChTrans1D2" presStyleIdx="2" presStyleCnt="3"/>
      <dgm:spPr/>
    </dgm:pt>
    <dgm:pt modelId="{B9EE5FB6-98ED-5D49-A19F-42F0556F1A1D}" type="pres">
      <dgm:prSet presAssocID="{83FD9499-AE21-D14B-A42D-D9F32D9F1E2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B71D7602-D5E2-DC46-AAA4-EFF562397D62}" type="presOf" srcId="{93DB0BCC-F929-E94E-964D-7CB8582512BA}" destId="{E35DB882-17D9-2C48-ACA2-5A823364599C}" srcOrd="1" destOrd="0" presId="urn:microsoft.com/office/officeart/2005/8/layout/hierarchy3"/>
    <dgm:cxn modelId="{2CF8630D-A04F-7240-AB88-2EAD376EA32C}" type="presOf" srcId="{2CA5E9D5-CC87-234A-894C-F5AE3F005DDF}" destId="{BDD7AEBE-A46F-8246-8C9B-B4B9C5844DAB}" srcOrd="0" destOrd="0" presId="urn:microsoft.com/office/officeart/2005/8/layout/hierarchy3"/>
    <dgm:cxn modelId="{27A49C17-B4A6-F049-B985-853F6F408493}" type="presOf" srcId="{6F42C7E3-AAA1-B941-9BB9-F83659EA0BBF}" destId="{86261582-8106-1043-8D85-9B7F4F28830D}" srcOrd="0" destOrd="0" presId="urn:microsoft.com/office/officeart/2005/8/layout/hierarchy3"/>
    <dgm:cxn modelId="{E17D1E1D-77D6-0042-9198-E7DEC02613FE}" srcId="{EC7B1FF6-A30A-DA43-974E-1A3E3FD9A1BD}" destId="{6F42C7E3-AAA1-B941-9BB9-F83659EA0BBF}" srcOrd="0" destOrd="0" parTransId="{8F9C0543-85EF-DF48-A168-A0A0500A3A49}" sibTransId="{5D5D8D51-0E51-B746-AB97-BB289E46FD58}"/>
    <dgm:cxn modelId="{03874725-9272-2849-A70A-7C94C8BA7361}" type="presOf" srcId="{4218A2E3-06A2-324F-B6C0-4C967F915765}" destId="{E1379475-E6BC-1D43-A4DF-657702B6E37F}" srcOrd="0" destOrd="0" presId="urn:microsoft.com/office/officeart/2005/8/layout/hierarchy3"/>
    <dgm:cxn modelId="{6E8BB737-BE7F-C24D-A5DB-87371E33EAF7}" type="presOf" srcId="{085EFD96-A66E-A542-B105-3F703A495C25}" destId="{063EAC09-8904-C14C-9F42-AC664BF2CD60}" srcOrd="0" destOrd="0" presId="urn:microsoft.com/office/officeart/2005/8/layout/hierarchy3"/>
    <dgm:cxn modelId="{0AAD9F43-3335-7743-84E5-074AF8A1393D}" srcId="{EC7B1FF6-A30A-DA43-974E-1A3E3FD9A1BD}" destId="{93DB0BCC-F929-E94E-964D-7CB8582512BA}" srcOrd="1" destOrd="0" parTransId="{44683CCB-525E-4448-BA80-D754496E57EB}" sibTransId="{F1976FEB-4077-3645-8EBD-79AF16E19720}"/>
    <dgm:cxn modelId="{F76ED876-275E-334A-B945-FB6BE7342CEB}" type="presOf" srcId="{B3BA7289-EB01-EE41-BDA4-9A7F90B3AC6D}" destId="{07174786-05D0-074D-8CEF-1C770A4BC778}" srcOrd="1" destOrd="0" presId="urn:microsoft.com/office/officeart/2005/8/layout/hierarchy3"/>
    <dgm:cxn modelId="{97D59A5A-74EE-734E-88B9-05B5FE7E72BD}" srcId="{B3BA7289-EB01-EE41-BDA4-9A7F90B3AC6D}" destId="{83FD9499-AE21-D14B-A42D-D9F32D9F1E2E}" srcOrd="0" destOrd="0" parTransId="{2CA5E9D5-CC87-234A-894C-F5AE3F005DDF}" sibTransId="{D8E49F27-4251-7B4F-A721-23DE3E55A71D}"/>
    <dgm:cxn modelId="{53FF2195-D0B9-6C4C-92AB-0F1194CBE155}" type="presOf" srcId="{B3BA7289-EB01-EE41-BDA4-9A7F90B3AC6D}" destId="{637BBE63-3506-3141-82D5-62D82A79D1EA}" srcOrd="0" destOrd="0" presId="urn:microsoft.com/office/officeart/2005/8/layout/hierarchy3"/>
    <dgm:cxn modelId="{DD3ACD96-5CA5-364A-9B8E-B0499CCCEC03}" type="presOf" srcId="{EC7B1FF6-A30A-DA43-974E-1A3E3FD9A1BD}" destId="{15FCE2FD-F5F7-E44C-829B-B96371D98545}" srcOrd="0" destOrd="0" presId="urn:microsoft.com/office/officeart/2005/8/layout/hierarchy3"/>
    <dgm:cxn modelId="{15219AA6-55B9-D842-89BA-483AC8B955A7}" type="presOf" srcId="{93DB0BCC-F929-E94E-964D-7CB8582512BA}" destId="{4DE8AC78-62E5-9943-9B32-292A8CB8BD1A}" srcOrd="0" destOrd="0" presId="urn:microsoft.com/office/officeart/2005/8/layout/hierarchy3"/>
    <dgm:cxn modelId="{4C106DAD-140F-D24F-A3F5-2441E94C8E78}" type="presOf" srcId="{2AA7A2EC-3878-AF40-94CD-355CEB1EC2E6}" destId="{74C744B7-585E-0C4D-9467-8172B5F2842C}" srcOrd="0" destOrd="0" presId="urn:microsoft.com/office/officeart/2005/8/layout/hierarchy3"/>
    <dgm:cxn modelId="{BF29B2BA-1155-1146-BB29-800AFF7DE052}" type="presOf" srcId="{6F42C7E3-AAA1-B941-9BB9-F83659EA0BBF}" destId="{81AF697C-CD6F-B745-9C96-8326AFF0C116}" srcOrd="1" destOrd="0" presId="urn:microsoft.com/office/officeart/2005/8/layout/hierarchy3"/>
    <dgm:cxn modelId="{CD2962BE-9D8D-7D47-B936-DB2852CA447A}" srcId="{6F42C7E3-AAA1-B941-9BB9-F83659EA0BBF}" destId="{085EFD96-A66E-A542-B105-3F703A495C25}" srcOrd="0" destOrd="0" parTransId="{652CFB11-11BA-9849-8B8F-C0CD8F398639}" sibTransId="{C4EAC751-BC12-2F42-BB4F-A0912FCFF91E}"/>
    <dgm:cxn modelId="{6C5A79D7-BDEB-2342-8813-69B134B12902}" type="presOf" srcId="{83FD9499-AE21-D14B-A42D-D9F32D9F1E2E}" destId="{B9EE5FB6-98ED-5D49-A19F-42F0556F1A1D}" srcOrd="0" destOrd="0" presId="urn:microsoft.com/office/officeart/2005/8/layout/hierarchy3"/>
    <dgm:cxn modelId="{177ADFD7-36E9-C040-92CE-8C6BDA0A64AB}" srcId="{93DB0BCC-F929-E94E-964D-7CB8582512BA}" destId="{2AA7A2EC-3878-AF40-94CD-355CEB1EC2E6}" srcOrd="0" destOrd="0" parTransId="{4218A2E3-06A2-324F-B6C0-4C967F915765}" sibTransId="{22E4AFA1-E924-124E-99EB-2E5462FAAC0D}"/>
    <dgm:cxn modelId="{7F7AECD7-6284-A442-884C-7D4D9E8E1F2B}" type="presOf" srcId="{652CFB11-11BA-9849-8B8F-C0CD8F398639}" destId="{30C65F08-741B-0D43-B8C9-CAACC5DE04EA}" srcOrd="0" destOrd="0" presId="urn:microsoft.com/office/officeart/2005/8/layout/hierarchy3"/>
    <dgm:cxn modelId="{7FBBE1F9-A424-F34E-8108-B91AA6A064A6}" srcId="{EC7B1FF6-A30A-DA43-974E-1A3E3FD9A1BD}" destId="{B3BA7289-EB01-EE41-BDA4-9A7F90B3AC6D}" srcOrd="2" destOrd="0" parTransId="{EF2766AF-79E5-E441-8869-3CB943CAA8D7}" sibTransId="{7D891F29-FF58-5541-B961-78951B5B4C1F}"/>
    <dgm:cxn modelId="{850FEE4A-D8D9-2E41-9C37-2C3A81FB0E53}" type="presParOf" srcId="{15FCE2FD-F5F7-E44C-829B-B96371D98545}" destId="{34D9C473-E4C0-C24F-B885-D5EAD3493F9F}" srcOrd="0" destOrd="0" presId="urn:microsoft.com/office/officeart/2005/8/layout/hierarchy3"/>
    <dgm:cxn modelId="{A5826A80-FF88-304B-8CE4-784348CC70B7}" type="presParOf" srcId="{34D9C473-E4C0-C24F-B885-D5EAD3493F9F}" destId="{5A2B2ECF-2A11-F140-80CA-EBCD3609EC30}" srcOrd="0" destOrd="0" presId="urn:microsoft.com/office/officeart/2005/8/layout/hierarchy3"/>
    <dgm:cxn modelId="{29C58E64-BB10-2F47-AB13-78DB17D19B99}" type="presParOf" srcId="{5A2B2ECF-2A11-F140-80CA-EBCD3609EC30}" destId="{86261582-8106-1043-8D85-9B7F4F28830D}" srcOrd="0" destOrd="0" presId="urn:microsoft.com/office/officeart/2005/8/layout/hierarchy3"/>
    <dgm:cxn modelId="{28F913BB-2D48-A248-A8D2-2FC4CC441A6A}" type="presParOf" srcId="{5A2B2ECF-2A11-F140-80CA-EBCD3609EC30}" destId="{81AF697C-CD6F-B745-9C96-8326AFF0C116}" srcOrd="1" destOrd="0" presId="urn:microsoft.com/office/officeart/2005/8/layout/hierarchy3"/>
    <dgm:cxn modelId="{CD92820E-9946-FF4F-9145-F0FA91D58656}" type="presParOf" srcId="{34D9C473-E4C0-C24F-B885-D5EAD3493F9F}" destId="{5B37E72B-4A87-0E4D-86ED-F56707FEBB2D}" srcOrd="1" destOrd="0" presId="urn:microsoft.com/office/officeart/2005/8/layout/hierarchy3"/>
    <dgm:cxn modelId="{5D45799B-2514-BA4C-A07E-E94C1AD1E434}" type="presParOf" srcId="{5B37E72B-4A87-0E4D-86ED-F56707FEBB2D}" destId="{30C65F08-741B-0D43-B8C9-CAACC5DE04EA}" srcOrd="0" destOrd="0" presId="urn:microsoft.com/office/officeart/2005/8/layout/hierarchy3"/>
    <dgm:cxn modelId="{E14B26A7-5BBA-5748-B6EC-0F5B71DAC585}" type="presParOf" srcId="{5B37E72B-4A87-0E4D-86ED-F56707FEBB2D}" destId="{063EAC09-8904-C14C-9F42-AC664BF2CD60}" srcOrd="1" destOrd="0" presId="urn:microsoft.com/office/officeart/2005/8/layout/hierarchy3"/>
    <dgm:cxn modelId="{2AA8AEC9-5254-3D47-B81D-E2AC2C6E5491}" type="presParOf" srcId="{15FCE2FD-F5F7-E44C-829B-B96371D98545}" destId="{96AC223F-D38F-1D4E-978A-E11C7714960A}" srcOrd="1" destOrd="0" presId="urn:microsoft.com/office/officeart/2005/8/layout/hierarchy3"/>
    <dgm:cxn modelId="{5C724109-6242-A749-A45B-AFABB2DC925F}" type="presParOf" srcId="{96AC223F-D38F-1D4E-978A-E11C7714960A}" destId="{53AF9154-1709-2D46-A3DF-4961A7DCCC53}" srcOrd="0" destOrd="0" presId="urn:microsoft.com/office/officeart/2005/8/layout/hierarchy3"/>
    <dgm:cxn modelId="{3E82E2DD-77C6-7444-9113-048E8176AF2E}" type="presParOf" srcId="{53AF9154-1709-2D46-A3DF-4961A7DCCC53}" destId="{4DE8AC78-62E5-9943-9B32-292A8CB8BD1A}" srcOrd="0" destOrd="0" presId="urn:microsoft.com/office/officeart/2005/8/layout/hierarchy3"/>
    <dgm:cxn modelId="{8EDC2DF2-E743-E64C-BB70-C41C7EDBF43E}" type="presParOf" srcId="{53AF9154-1709-2D46-A3DF-4961A7DCCC53}" destId="{E35DB882-17D9-2C48-ACA2-5A823364599C}" srcOrd="1" destOrd="0" presId="urn:microsoft.com/office/officeart/2005/8/layout/hierarchy3"/>
    <dgm:cxn modelId="{E143E47E-FD24-7242-885F-C3FDD79C6AE1}" type="presParOf" srcId="{96AC223F-D38F-1D4E-978A-E11C7714960A}" destId="{93DA65E0-B542-2145-A18F-E2F548E6695D}" srcOrd="1" destOrd="0" presId="urn:microsoft.com/office/officeart/2005/8/layout/hierarchy3"/>
    <dgm:cxn modelId="{47670116-2ED4-2348-B2F0-43BE5BC73E59}" type="presParOf" srcId="{93DA65E0-B542-2145-A18F-E2F548E6695D}" destId="{E1379475-E6BC-1D43-A4DF-657702B6E37F}" srcOrd="0" destOrd="0" presId="urn:microsoft.com/office/officeart/2005/8/layout/hierarchy3"/>
    <dgm:cxn modelId="{8EB8AC97-D6B1-F74A-9304-C79EC080A690}" type="presParOf" srcId="{93DA65E0-B542-2145-A18F-E2F548E6695D}" destId="{74C744B7-585E-0C4D-9467-8172B5F2842C}" srcOrd="1" destOrd="0" presId="urn:microsoft.com/office/officeart/2005/8/layout/hierarchy3"/>
    <dgm:cxn modelId="{018210B6-3A9D-4C46-840B-00D63A3F70D4}" type="presParOf" srcId="{15FCE2FD-F5F7-E44C-829B-B96371D98545}" destId="{A6CD13AC-456E-984C-8E49-8560798C4CA4}" srcOrd="2" destOrd="0" presId="urn:microsoft.com/office/officeart/2005/8/layout/hierarchy3"/>
    <dgm:cxn modelId="{8E2FAF8E-0E0A-9D4E-AC39-5DCE7EA7A12A}" type="presParOf" srcId="{A6CD13AC-456E-984C-8E49-8560798C4CA4}" destId="{69F41E8D-9796-D049-BE0D-98B4E71E293C}" srcOrd="0" destOrd="0" presId="urn:microsoft.com/office/officeart/2005/8/layout/hierarchy3"/>
    <dgm:cxn modelId="{EA11F51D-1AB0-2B4D-BF87-FBBA920708C1}" type="presParOf" srcId="{69F41E8D-9796-D049-BE0D-98B4E71E293C}" destId="{637BBE63-3506-3141-82D5-62D82A79D1EA}" srcOrd="0" destOrd="0" presId="urn:microsoft.com/office/officeart/2005/8/layout/hierarchy3"/>
    <dgm:cxn modelId="{6BFD7B70-1DC4-8B47-BC89-A3C985A511A3}" type="presParOf" srcId="{69F41E8D-9796-D049-BE0D-98B4E71E293C}" destId="{07174786-05D0-074D-8CEF-1C770A4BC778}" srcOrd="1" destOrd="0" presId="urn:microsoft.com/office/officeart/2005/8/layout/hierarchy3"/>
    <dgm:cxn modelId="{51EC1DF0-7DB8-1D48-8B92-1562C3FFD491}" type="presParOf" srcId="{A6CD13AC-456E-984C-8E49-8560798C4CA4}" destId="{D01DBC85-6AE8-9F4C-AE3C-9C294AB48584}" srcOrd="1" destOrd="0" presId="urn:microsoft.com/office/officeart/2005/8/layout/hierarchy3"/>
    <dgm:cxn modelId="{10088C4C-4FD9-834D-8AEB-9D18A989DEE1}" type="presParOf" srcId="{D01DBC85-6AE8-9F4C-AE3C-9C294AB48584}" destId="{BDD7AEBE-A46F-8246-8C9B-B4B9C5844DAB}" srcOrd="0" destOrd="0" presId="urn:microsoft.com/office/officeart/2005/8/layout/hierarchy3"/>
    <dgm:cxn modelId="{62B82DBE-D581-3845-B6F0-6439F961754E}" type="presParOf" srcId="{D01DBC85-6AE8-9F4C-AE3C-9C294AB48584}" destId="{B9EE5FB6-98ED-5D49-A19F-42F0556F1A1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5F1B5EF-6ED6-6C4B-A2BA-A7D4C0562C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DDB77-A613-7D4D-AE06-59FA3447D375}">
      <dgm:prSet phldrT="[Text]"/>
      <dgm:spPr/>
      <dgm:t>
        <a:bodyPr/>
        <a:lstStyle/>
        <a:p>
          <a:r>
            <a:rPr lang="en-US" dirty="0"/>
            <a:t>UK Programs</a:t>
          </a:r>
        </a:p>
      </dgm:t>
    </dgm:pt>
    <dgm:pt modelId="{005E4F4F-EDDC-1948-97C8-5C764B2D1950}" type="parTrans" cxnId="{92ACD3CB-3B51-E44F-A176-E5367EE55725}">
      <dgm:prSet/>
      <dgm:spPr/>
      <dgm:t>
        <a:bodyPr/>
        <a:lstStyle/>
        <a:p>
          <a:endParaRPr lang="en-US"/>
        </a:p>
      </dgm:t>
    </dgm:pt>
    <dgm:pt modelId="{C10EA2BA-161D-0046-940F-AB0E133C92C5}" type="sibTrans" cxnId="{92ACD3CB-3B51-E44F-A176-E5367EE55725}">
      <dgm:prSet/>
      <dgm:spPr/>
      <dgm:t>
        <a:bodyPr/>
        <a:lstStyle/>
        <a:p>
          <a:endParaRPr lang="en-US"/>
        </a:p>
      </dgm:t>
    </dgm:pt>
    <dgm:pt modelId="{81A81C8C-5CC9-884A-87EB-F542C6C1CD90}">
      <dgm:prSet phldrT="[Text]"/>
      <dgm:spPr/>
      <dgm:t>
        <a:bodyPr/>
        <a:lstStyle/>
        <a:p>
          <a:r>
            <a:rPr lang="en-US" dirty="0"/>
            <a:t>Chairs Academy I &amp; II</a:t>
          </a:r>
        </a:p>
      </dgm:t>
    </dgm:pt>
    <dgm:pt modelId="{93F4BB93-2F44-7344-A1B1-37F123DD8EC5}" type="parTrans" cxnId="{359D8B93-BB1E-8B40-8DDF-D48F894F35D4}">
      <dgm:prSet/>
      <dgm:spPr/>
      <dgm:t>
        <a:bodyPr/>
        <a:lstStyle/>
        <a:p>
          <a:endParaRPr lang="en-US"/>
        </a:p>
      </dgm:t>
    </dgm:pt>
    <dgm:pt modelId="{E3D4D65E-BADF-0742-ACBD-6153C7787A5E}" type="sibTrans" cxnId="{359D8B93-BB1E-8B40-8DDF-D48F894F35D4}">
      <dgm:prSet/>
      <dgm:spPr/>
      <dgm:t>
        <a:bodyPr/>
        <a:lstStyle/>
        <a:p>
          <a:endParaRPr lang="en-US"/>
        </a:p>
      </dgm:t>
    </dgm:pt>
    <dgm:pt modelId="{D6C09401-E9EF-8C4A-8395-11DB5AA81C09}">
      <dgm:prSet phldrT="[Text]"/>
      <dgm:spPr/>
      <dgm:t>
        <a:bodyPr/>
        <a:lstStyle/>
        <a:p>
          <a:r>
            <a:rPr lang="en-US" dirty="0"/>
            <a:t>External Programs</a:t>
          </a:r>
        </a:p>
      </dgm:t>
    </dgm:pt>
    <dgm:pt modelId="{61AD27B4-E285-D346-BABC-153902B0F735}" type="parTrans" cxnId="{3DCC4B75-0124-1C42-BC2B-D6927DDE12FF}">
      <dgm:prSet/>
      <dgm:spPr/>
      <dgm:t>
        <a:bodyPr/>
        <a:lstStyle/>
        <a:p>
          <a:endParaRPr lang="en-US"/>
        </a:p>
      </dgm:t>
    </dgm:pt>
    <dgm:pt modelId="{0A17BE52-5A9C-8A46-B8E6-170C3BE0272F}" type="sibTrans" cxnId="{3DCC4B75-0124-1C42-BC2B-D6927DDE12FF}">
      <dgm:prSet/>
      <dgm:spPr/>
      <dgm:t>
        <a:bodyPr/>
        <a:lstStyle/>
        <a:p>
          <a:endParaRPr lang="en-US"/>
        </a:p>
      </dgm:t>
    </dgm:pt>
    <dgm:pt modelId="{BA4B850F-6AF4-B04D-A783-B0A0697F6868}">
      <dgm:prSet phldrT="[Text]"/>
      <dgm:spPr/>
      <dgm:t>
        <a:bodyPr/>
        <a:lstStyle/>
        <a:p>
          <a:r>
            <a:rPr lang="en-US" dirty="0"/>
            <a:t>SEC Emerging Scholars (for grad students &amp; postdocs)</a:t>
          </a:r>
        </a:p>
      </dgm:t>
    </dgm:pt>
    <dgm:pt modelId="{62EEA6BF-5A5F-CD46-A9D0-A3F85AE9C1C9}" type="parTrans" cxnId="{90FA2262-8AF7-3847-AD26-B3BD272EADF8}">
      <dgm:prSet/>
      <dgm:spPr/>
      <dgm:t>
        <a:bodyPr/>
        <a:lstStyle/>
        <a:p>
          <a:endParaRPr lang="en-US"/>
        </a:p>
      </dgm:t>
    </dgm:pt>
    <dgm:pt modelId="{031D61E1-FBF4-6E44-BC91-A96F060A2003}" type="sibTrans" cxnId="{90FA2262-8AF7-3847-AD26-B3BD272EADF8}">
      <dgm:prSet/>
      <dgm:spPr/>
      <dgm:t>
        <a:bodyPr/>
        <a:lstStyle/>
        <a:p>
          <a:endParaRPr lang="en-US"/>
        </a:p>
      </dgm:t>
    </dgm:pt>
    <dgm:pt modelId="{909D3729-A830-F146-8685-9161D57D9BA4}">
      <dgm:prSet phldrT="[Text]"/>
      <dgm:spPr/>
      <dgm:t>
        <a:bodyPr/>
        <a:lstStyle/>
        <a:p>
          <a:r>
            <a:rPr lang="en-US" dirty="0"/>
            <a:t>Bluegrass Higher Education Consortium Academic Leadership Academy</a:t>
          </a:r>
        </a:p>
      </dgm:t>
    </dgm:pt>
    <dgm:pt modelId="{9CF5F20C-5414-DD49-97AC-823AB909EAFF}" type="parTrans" cxnId="{41EC11E6-EFC0-5C41-A25C-396FAD7297CD}">
      <dgm:prSet/>
      <dgm:spPr/>
      <dgm:t>
        <a:bodyPr/>
        <a:lstStyle/>
        <a:p>
          <a:endParaRPr lang="en-US"/>
        </a:p>
      </dgm:t>
    </dgm:pt>
    <dgm:pt modelId="{69AA28A0-7C19-0F4A-9F77-38FCE2D99CF9}" type="sibTrans" cxnId="{41EC11E6-EFC0-5C41-A25C-396FAD7297CD}">
      <dgm:prSet/>
      <dgm:spPr/>
      <dgm:t>
        <a:bodyPr/>
        <a:lstStyle/>
        <a:p>
          <a:endParaRPr lang="en-US"/>
        </a:p>
      </dgm:t>
    </dgm:pt>
    <dgm:pt modelId="{8625DFDE-F9ED-EF4F-843E-8F3880E3C3A0}">
      <dgm:prSet phldrT="[Text]"/>
      <dgm:spPr/>
      <dgm:t>
        <a:bodyPr/>
        <a:lstStyle/>
        <a:p>
          <a:r>
            <a:rPr lang="en-US" dirty="0"/>
            <a:t>UK Workshops</a:t>
          </a:r>
        </a:p>
      </dgm:t>
    </dgm:pt>
    <dgm:pt modelId="{FD6E361D-DAF7-E24D-AF9B-C99FCAE8EC5E}" type="parTrans" cxnId="{1823A535-ACF7-0D42-9B99-8979D6A9180E}">
      <dgm:prSet/>
      <dgm:spPr/>
      <dgm:t>
        <a:bodyPr/>
        <a:lstStyle/>
        <a:p>
          <a:endParaRPr lang="en-US"/>
        </a:p>
      </dgm:t>
    </dgm:pt>
    <dgm:pt modelId="{40205A79-11F3-F447-9878-57A6D64D7EB6}" type="sibTrans" cxnId="{1823A535-ACF7-0D42-9B99-8979D6A9180E}">
      <dgm:prSet/>
      <dgm:spPr/>
      <dgm:t>
        <a:bodyPr/>
        <a:lstStyle/>
        <a:p>
          <a:endParaRPr lang="en-US"/>
        </a:p>
      </dgm:t>
    </dgm:pt>
    <dgm:pt modelId="{B7C8A29D-2443-3A48-9AE6-180E6681DA69}">
      <dgm:prSet phldrT="[Text]"/>
      <dgm:spPr/>
      <dgm:t>
        <a:bodyPr/>
        <a:lstStyle/>
        <a:p>
          <a:r>
            <a:rPr lang="en-US" dirty="0"/>
            <a:t>Preparing &amp; Managing a Budget</a:t>
          </a:r>
        </a:p>
      </dgm:t>
    </dgm:pt>
    <dgm:pt modelId="{1E94677D-2F8E-2B42-A5E1-3EBC8FF1667F}" type="parTrans" cxnId="{88069212-95B7-BA45-915B-C6F64B58BFBA}">
      <dgm:prSet/>
      <dgm:spPr/>
      <dgm:t>
        <a:bodyPr/>
        <a:lstStyle/>
        <a:p>
          <a:endParaRPr lang="en-US"/>
        </a:p>
      </dgm:t>
    </dgm:pt>
    <dgm:pt modelId="{F48F5A34-F78C-D04E-A440-97C35B23BE16}" type="sibTrans" cxnId="{88069212-95B7-BA45-915B-C6F64B58BFBA}">
      <dgm:prSet/>
      <dgm:spPr/>
      <dgm:t>
        <a:bodyPr/>
        <a:lstStyle/>
        <a:p>
          <a:endParaRPr lang="en-US"/>
        </a:p>
      </dgm:t>
    </dgm:pt>
    <dgm:pt modelId="{1322A599-8CDE-D744-80DC-918A765B6CE7}">
      <dgm:prSet phldrT="[Text]"/>
      <dgm:spPr/>
      <dgm:t>
        <a:bodyPr/>
        <a:lstStyle/>
        <a:p>
          <a:r>
            <a:rPr lang="en-US" dirty="0"/>
            <a:t>Promotion &amp; Tenure</a:t>
          </a:r>
        </a:p>
      </dgm:t>
    </dgm:pt>
    <dgm:pt modelId="{AE5FB81D-9017-F341-AB7B-AF6D9BE701E9}" type="parTrans" cxnId="{4A5616C2-63FF-4243-8924-3A4DBEBF3261}">
      <dgm:prSet/>
      <dgm:spPr/>
      <dgm:t>
        <a:bodyPr/>
        <a:lstStyle/>
        <a:p>
          <a:endParaRPr lang="en-US"/>
        </a:p>
      </dgm:t>
    </dgm:pt>
    <dgm:pt modelId="{025F3739-BF61-4244-915B-355585805B76}" type="sibTrans" cxnId="{4A5616C2-63FF-4243-8924-3A4DBEBF3261}">
      <dgm:prSet/>
      <dgm:spPr/>
      <dgm:t>
        <a:bodyPr/>
        <a:lstStyle/>
        <a:p>
          <a:endParaRPr lang="en-US"/>
        </a:p>
      </dgm:t>
    </dgm:pt>
    <dgm:pt modelId="{0019B63A-F3FE-9A48-BDC8-08E401FDA7AB}">
      <dgm:prSet phldrT="[Text]"/>
      <dgm:spPr/>
      <dgm:t>
        <a:bodyPr/>
        <a:lstStyle/>
        <a:p>
          <a:r>
            <a:rPr lang="en-US" dirty="0"/>
            <a:t>Women’s Executive Leadership Program (WELD)</a:t>
          </a:r>
        </a:p>
      </dgm:t>
    </dgm:pt>
    <dgm:pt modelId="{83E36B6A-2587-324E-93D2-0E619E7A46F7}" type="parTrans" cxnId="{D43844A1-FCBD-E348-B752-187130AA41B2}">
      <dgm:prSet/>
      <dgm:spPr/>
      <dgm:t>
        <a:bodyPr/>
        <a:lstStyle/>
        <a:p>
          <a:endParaRPr lang="en-US"/>
        </a:p>
      </dgm:t>
    </dgm:pt>
    <dgm:pt modelId="{4B906E3D-8B41-2C47-9DB7-D9A044076CE1}" type="sibTrans" cxnId="{D43844A1-FCBD-E348-B752-187130AA41B2}">
      <dgm:prSet/>
      <dgm:spPr/>
      <dgm:t>
        <a:bodyPr/>
        <a:lstStyle/>
        <a:p>
          <a:endParaRPr lang="en-US"/>
        </a:p>
      </dgm:t>
    </dgm:pt>
    <dgm:pt modelId="{A52AA5B5-F922-EC4C-BE24-81C5A8076BD6}">
      <dgm:prSet phldrT="[Text]"/>
      <dgm:spPr/>
      <dgm:t>
        <a:bodyPr/>
        <a:lstStyle/>
        <a:p>
          <a:r>
            <a:rPr lang="en-US" dirty="0"/>
            <a:t>New Deans workshop series</a:t>
          </a:r>
        </a:p>
      </dgm:t>
    </dgm:pt>
    <dgm:pt modelId="{829B8F59-E6F8-364D-86BB-90567A70350D}" type="parTrans" cxnId="{556A35B6-0AB6-6540-AF7D-B5597D79ECB6}">
      <dgm:prSet/>
      <dgm:spPr/>
      <dgm:t>
        <a:bodyPr/>
        <a:lstStyle/>
        <a:p>
          <a:endParaRPr lang="en-US"/>
        </a:p>
      </dgm:t>
    </dgm:pt>
    <dgm:pt modelId="{AD910BE7-975F-B14A-B92E-0B428054EA4D}" type="sibTrans" cxnId="{556A35B6-0AB6-6540-AF7D-B5597D79ECB6}">
      <dgm:prSet/>
      <dgm:spPr/>
      <dgm:t>
        <a:bodyPr/>
        <a:lstStyle/>
        <a:p>
          <a:endParaRPr lang="en-US"/>
        </a:p>
      </dgm:t>
    </dgm:pt>
    <dgm:pt modelId="{D052A80A-E493-6243-B40C-4FBE8BC507E9}">
      <dgm:prSet phldrT="[Text]"/>
      <dgm:spPr/>
      <dgm:t>
        <a:bodyPr/>
        <a:lstStyle/>
        <a:p>
          <a:r>
            <a:rPr lang="en-US" dirty="0"/>
            <a:t>SEC Academic Leadership Development Program</a:t>
          </a:r>
        </a:p>
      </dgm:t>
    </dgm:pt>
    <dgm:pt modelId="{685C69A2-5E89-D54D-BCE4-D1BBE190078E}" type="parTrans" cxnId="{3AAA7C05-A909-CB4E-AFF7-43E195D7208F}">
      <dgm:prSet/>
      <dgm:spPr/>
      <dgm:t>
        <a:bodyPr/>
        <a:lstStyle/>
        <a:p>
          <a:endParaRPr lang="en-US"/>
        </a:p>
      </dgm:t>
    </dgm:pt>
    <dgm:pt modelId="{A153C6BA-20C5-9C4A-9809-46209E1C33BC}" type="sibTrans" cxnId="{3AAA7C05-A909-CB4E-AFF7-43E195D7208F}">
      <dgm:prSet/>
      <dgm:spPr/>
      <dgm:t>
        <a:bodyPr/>
        <a:lstStyle/>
        <a:p>
          <a:endParaRPr lang="en-US"/>
        </a:p>
      </dgm:t>
    </dgm:pt>
    <dgm:pt modelId="{9E9D6106-3552-3248-94C8-11263FFC8BA4}">
      <dgm:prSet phldrT="[Text]"/>
      <dgm:spPr/>
      <dgm:t>
        <a:bodyPr/>
        <a:lstStyle/>
        <a:p>
          <a:r>
            <a:rPr lang="en-US" dirty="0"/>
            <a:t>Faculty Supervisory Series</a:t>
          </a:r>
        </a:p>
      </dgm:t>
    </dgm:pt>
    <dgm:pt modelId="{5564FB0E-BD82-1247-B4D5-178F0CBC5CBE}" type="parTrans" cxnId="{09F63FA6-C844-3046-8F6D-462C368E0D37}">
      <dgm:prSet/>
      <dgm:spPr/>
      <dgm:t>
        <a:bodyPr/>
        <a:lstStyle/>
        <a:p>
          <a:endParaRPr lang="en-US"/>
        </a:p>
      </dgm:t>
    </dgm:pt>
    <dgm:pt modelId="{F03229D3-870C-114B-B44E-855850EA2D07}" type="sibTrans" cxnId="{09F63FA6-C844-3046-8F6D-462C368E0D37}">
      <dgm:prSet/>
      <dgm:spPr/>
      <dgm:t>
        <a:bodyPr/>
        <a:lstStyle/>
        <a:p>
          <a:endParaRPr lang="en-US"/>
        </a:p>
      </dgm:t>
    </dgm:pt>
    <dgm:pt modelId="{CC339B7B-5003-0F4A-A519-C401001C26A0}">
      <dgm:prSet phldrT="[Text]"/>
      <dgm:spPr/>
      <dgm:t>
        <a:bodyPr/>
        <a:lstStyle/>
        <a:p>
          <a:r>
            <a:rPr lang="en-US" dirty="0"/>
            <a:t>University </a:t>
          </a:r>
          <a:r>
            <a:rPr lang="en-US" dirty="0" err="1"/>
            <a:t>SuperVision</a:t>
          </a:r>
          <a:r>
            <a:rPr lang="en-US" dirty="0"/>
            <a:t> Program</a:t>
          </a:r>
        </a:p>
      </dgm:t>
    </dgm:pt>
    <dgm:pt modelId="{27904B10-EED6-D14D-9000-FC5AA97872B1}" type="parTrans" cxnId="{8824A79E-CEDC-AC40-89A6-70C98785892A}">
      <dgm:prSet/>
      <dgm:spPr/>
      <dgm:t>
        <a:bodyPr/>
        <a:lstStyle/>
        <a:p>
          <a:endParaRPr lang="en-US"/>
        </a:p>
      </dgm:t>
    </dgm:pt>
    <dgm:pt modelId="{3CD21609-4F8F-B248-A5F8-7235EFB5EB90}" type="sibTrans" cxnId="{8824A79E-CEDC-AC40-89A6-70C98785892A}">
      <dgm:prSet/>
      <dgm:spPr/>
      <dgm:t>
        <a:bodyPr/>
        <a:lstStyle/>
        <a:p>
          <a:endParaRPr lang="en-US"/>
        </a:p>
      </dgm:t>
    </dgm:pt>
    <dgm:pt modelId="{7D8A190F-AD95-D142-A3D2-9C18E76A5766}">
      <dgm:prSet phldrT="[Text]"/>
      <dgm:spPr/>
      <dgm:t>
        <a:bodyPr/>
        <a:lstStyle/>
        <a:p>
          <a:r>
            <a:rPr lang="en-US" dirty="0"/>
            <a:t>National Center for Faculty Diversity &amp; Development</a:t>
          </a:r>
        </a:p>
      </dgm:t>
    </dgm:pt>
    <dgm:pt modelId="{C63473B1-0BE6-8A44-A5AD-B084A5BD9333}" type="parTrans" cxnId="{8F7020A0-0B38-E242-80E0-865DC001E92B}">
      <dgm:prSet/>
      <dgm:spPr/>
      <dgm:t>
        <a:bodyPr/>
        <a:lstStyle/>
        <a:p>
          <a:endParaRPr lang="en-US"/>
        </a:p>
      </dgm:t>
    </dgm:pt>
    <dgm:pt modelId="{72CA2040-0FB7-8740-811A-BC974476CAA4}" type="sibTrans" cxnId="{8F7020A0-0B38-E242-80E0-865DC001E92B}">
      <dgm:prSet/>
      <dgm:spPr/>
      <dgm:t>
        <a:bodyPr/>
        <a:lstStyle/>
        <a:p>
          <a:endParaRPr lang="en-US"/>
        </a:p>
      </dgm:t>
    </dgm:pt>
    <dgm:pt modelId="{CE93AD85-D8D9-5742-B3F6-075EA4A49F77}" type="pres">
      <dgm:prSet presAssocID="{75F1B5EF-6ED6-6C4B-A2BA-A7D4C0562C61}" presName="vert0" presStyleCnt="0">
        <dgm:presLayoutVars>
          <dgm:dir/>
          <dgm:animOne val="branch"/>
          <dgm:animLvl val="lvl"/>
        </dgm:presLayoutVars>
      </dgm:prSet>
      <dgm:spPr/>
    </dgm:pt>
    <dgm:pt modelId="{79FEE27F-CB16-AA44-ACDB-5F69ACD7BAB3}" type="pres">
      <dgm:prSet presAssocID="{E26DDB77-A613-7D4D-AE06-59FA3447D375}" presName="thickLine" presStyleLbl="alignNode1" presStyleIdx="0" presStyleCnt="3"/>
      <dgm:spPr/>
    </dgm:pt>
    <dgm:pt modelId="{5D2E0037-1E69-A047-9589-6435DA1F644B}" type="pres">
      <dgm:prSet presAssocID="{E26DDB77-A613-7D4D-AE06-59FA3447D375}" presName="horz1" presStyleCnt="0"/>
      <dgm:spPr/>
    </dgm:pt>
    <dgm:pt modelId="{8AE336D7-4A6B-0745-B80C-A99A56D5462E}" type="pres">
      <dgm:prSet presAssocID="{E26DDB77-A613-7D4D-AE06-59FA3447D375}" presName="tx1" presStyleLbl="revTx" presStyleIdx="0" presStyleCnt="14"/>
      <dgm:spPr/>
    </dgm:pt>
    <dgm:pt modelId="{F1FB73DE-71AA-634B-9F00-96D6AE26A8CF}" type="pres">
      <dgm:prSet presAssocID="{E26DDB77-A613-7D4D-AE06-59FA3447D375}" presName="vert1" presStyleCnt="0"/>
      <dgm:spPr/>
    </dgm:pt>
    <dgm:pt modelId="{72CCE4B6-93D8-DB43-9F8A-A780F2BD9951}" type="pres">
      <dgm:prSet presAssocID="{81A81C8C-5CC9-884A-87EB-F542C6C1CD90}" presName="vertSpace2a" presStyleCnt="0"/>
      <dgm:spPr/>
    </dgm:pt>
    <dgm:pt modelId="{270DDA64-5034-3242-BF32-D28038BF53FD}" type="pres">
      <dgm:prSet presAssocID="{81A81C8C-5CC9-884A-87EB-F542C6C1CD90}" presName="horz2" presStyleCnt="0"/>
      <dgm:spPr/>
    </dgm:pt>
    <dgm:pt modelId="{7FECE146-65F2-6946-95A7-9FFCF79AB1D5}" type="pres">
      <dgm:prSet presAssocID="{81A81C8C-5CC9-884A-87EB-F542C6C1CD90}" presName="horzSpace2" presStyleCnt="0"/>
      <dgm:spPr/>
    </dgm:pt>
    <dgm:pt modelId="{DF850F36-07F4-A04D-AF90-32DA83B05F75}" type="pres">
      <dgm:prSet presAssocID="{81A81C8C-5CC9-884A-87EB-F542C6C1CD90}" presName="tx2" presStyleLbl="revTx" presStyleIdx="1" presStyleCnt="14"/>
      <dgm:spPr/>
    </dgm:pt>
    <dgm:pt modelId="{E8561A87-E0F2-444F-8C67-31ED3C88081F}" type="pres">
      <dgm:prSet presAssocID="{81A81C8C-5CC9-884A-87EB-F542C6C1CD90}" presName="vert2" presStyleCnt="0"/>
      <dgm:spPr/>
    </dgm:pt>
    <dgm:pt modelId="{E5F8C056-BB40-7241-9DF0-AEE6B9CC2394}" type="pres">
      <dgm:prSet presAssocID="{81A81C8C-5CC9-884A-87EB-F542C6C1CD90}" presName="thinLine2b" presStyleLbl="callout" presStyleIdx="0" presStyleCnt="11"/>
      <dgm:spPr/>
    </dgm:pt>
    <dgm:pt modelId="{3AA174F7-1F90-FE40-BE7E-1C5F1660C4ED}" type="pres">
      <dgm:prSet presAssocID="{81A81C8C-5CC9-884A-87EB-F542C6C1CD90}" presName="vertSpace2b" presStyleCnt="0"/>
      <dgm:spPr/>
    </dgm:pt>
    <dgm:pt modelId="{CED81807-B913-8D4B-8D37-3E25B7CB07E0}" type="pres">
      <dgm:prSet presAssocID="{0019B63A-F3FE-9A48-BDC8-08E401FDA7AB}" presName="horz2" presStyleCnt="0"/>
      <dgm:spPr/>
    </dgm:pt>
    <dgm:pt modelId="{8FFA14CD-80BD-0649-A011-ABD39F1D6086}" type="pres">
      <dgm:prSet presAssocID="{0019B63A-F3FE-9A48-BDC8-08E401FDA7AB}" presName="horzSpace2" presStyleCnt="0"/>
      <dgm:spPr/>
    </dgm:pt>
    <dgm:pt modelId="{7DCE2DDB-4167-9848-85FD-13472D2E1F36}" type="pres">
      <dgm:prSet presAssocID="{0019B63A-F3FE-9A48-BDC8-08E401FDA7AB}" presName="tx2" presStyleLbl="revTx" presStyleIdx="2" presStyleCnt="14"/>
      <dgm:spPr/>
    </dgm:pt>
    <dgm:pt modelId="{033666BB-F2A5-4E45-90CA-EBE2EDC35D45}" type="pres">
      <dgm:prSet presAssocID="{0019B63A-F3FE-9A48-BDC8-08E401FDA7AB}" presName="vert2" presStyleCnt="0"/>
      <dgm:spPr/>
    </dgm:pt>
    <dgm:pt modelId="{BDFED6F7-3B4F-9246-AED2-6D445289C901}" type="pres">
      <dgm:prSet presAssocID="{0019B63A-F3FE-9A48-BDC8-08E401FDA7AB}" presName="thinLine2b" presStyleLbl="callout" presStyleIdx="1" presStyleCnt="11"/>
      <dgm:spPr/>
    </dgm:pt>
    <dgm:pt modelId="{2F6D32FE-8538-5F4E-BC67-FCC8D2CEA014}" type="pres">
      <dgm:prSet presAssocID="{0019B63A-F3FE-9A48-BDC8-08E401FDA7AB}" presName="vertSpace2b" presStyleCnt="0"/>
      <dgm:spPr/>
    </dgm:pt>
    <dgm:pt modelId="{4F42AED0-5DF0-0046-BEE0-39BDEAB12CD4}" type="pres">
      <dgm:prSet presAssocID="{A52AA5B5-F922-EC4C-BE24-81C5A8076BD6}" presName="horz2" presStyleCnt="0"/>
      <dgm:spPr/>
    </dgm:pt>
    <dgm:pt modelId="{53D215B4-6E1F-E14B-8F40-4F373A979459}" type="pres">
      <dgm:prSet presAssocID="{A52AA5B5-F922-EC4C-BE24-81C5A8076BD6}" presName="horzSpace2" presStyleCnt="0"/>
      <dgm:spPr/>
    </dgm:pt>
    <dgm:pt modelId="{805355D5-4E5D-884C-9697-A93AEEF1584E}" type="pres">
      <dgm:prSet presAssocID="{A52AA5B5-F922-EC4C-BE24-81C5A8076BD6}" presName="tx2" presStyleLbl="revTx" presStyleIdx="3" presStyleCnt="14"/>
      <dgm:spPr/>
    </dgm:pt>
    <dgm:pt modelId="{DE000982-90D7-F044-B7DD-49E12AE501D7}" type="pres">
      <dgm:prSet presAssocID="{A52AA5B5-F922-EC4C-BE24-81C5A8076BD6}" presName="vert2" presStyleCnt="0"/>
      <dgm:spPr/>
    </dgm:pt>
    <dgm:pt modelId="{0ADC585B-D46E-774F-BA79-E8905995A4B6}" type="pres">
      <dgm:prSet presAssocID="{A52AA5B5-F922-EC4C-BE24-81C5A8076BD6}" presName="thinLine2b" presStyleLbl="callout" presStyleIdx="2" presStyleCnt="11"/>
      <dgm:spPr/>
    </dgm:pt>
    <dgm:pt modelId="{D27468DE-CE52-6148-884E-22DC6384835B}" type="pres">
      <dgm:prSet presAssocID="{A52AA5B5-F922-EC4C-BE24-81C5A8076BD6}" presName="vertSpace2b" presStyleCnt="0"/>
      <dgm:spPr/>
    </dgm:pt>
    <dgm:pt modelId="{BAC6BB01-AB7F-ED4D-A564-704438B7C815}" type="pres">
      <dgm:prSet presAssocID="{D6C09401-E9EF-8C4A-8395-11DB5AA81C09}" presName="thickLine" presStyleLbl="alignNode1" presStyleIdx="1" presStyleCnt="3"/>
      <dgm:spPr/>
    </dgm:pt>
    <dgm:pt modelId="{F94C8736-334F-9342-8E7D-0B8CB4516EC4}" type="pres">
      <dgm:prSet presAssocID="{D6C09401-E9EF-8C4A-8395-11DB5AA81C09}" presName="horz1" presStyleCnt="0"/>
      <dgm:spPr/>
    </dgm:pt>
    <dgm:pt modelId="{C1A7000D-26E8-C844-AFE6-832CDEF8F1E2}" type="pres">
      <dgm:prSet presAssocID="{D6C09401-E9EF-8C4A-8395-11DB5AA81C09}" presName="tx1" presStyleLbl="revTx" presStyleIdx="4" presStyleCnt="14"/>
      <dgm:spPr/>
    </dgm:pt>
    <dgm:pt modelId="{F548DB45-6D8C-2E4C-9875-35FF6224E033}" type="pres">
      <dgm:prSet presAssocID="{D6C09401-E9EF-8C4A-8395-11DB5AA81C09}" presName="vert1" presStyleCnt="0"/>
      <dgm:spPr/>
    </dgm:pt>
    <dgm:pt modelId="{207D8BE1-924B-4841-A59D-41B35E92FA72}" type="pres">
      <dgm:prSet presAssocID="{BA4B850F-6AF4-B04D-A783-B0A0697F6868}" presName="vertSpace2a" presStyleCnt="0"/>
      <dgm:spPr/>
    </dgm:pt>
    <dgm:pt modelId="{AAE6099D-925D-8C45-B8E2-9508153CCD58}" type="pres">
      <dgm:prSet presAssocID="{BA4B850F-6AF4-B04D-A783-B0A0697F6868}" presName="horz2" presStyleCnt="0"/>
      <dgm:spPr/>
    </dgm:pt>
    <dgm:pt modelId="{158A79C7-84F9-FD4B-8150-2EE4C1E02D3E}" type="pres">
      <dgm:prSet presAssocID="{BA4B850F-6AF4-B04D-A783-B0A0697F6868}" presName="horzSpace2" presStyleCnt="0"/>
      <dgm:spPr/>
    </dgm:pt>
    <dgm:pt modelId="{788945B6-BB83-8540-B905-13DC2D071419}" type="pres">
      <dgm:prSet presAssocID="{BA4B850F-6AF4-B04D-A783-B0A0697F6868}" presName="tx2" presStyleLbl="revTx" presStyleIdx="5" presStyleCnt="14"/>
      <dgm:spPr/>
    </dgm:pt>
    <dgm:pt modelId="{4EDB150F-C9E6-5A4F-8FDB-16FB23C6D66F}" type="pres">
      <dgm:prSet presAssocID="{BA4B850F-6AF4-B04D-A783-B0A0697F6868}" presName="vert2" presStyleCnt="0"/>
      <dgm:spPr/>
    </dgm:pt>
    <dgm:pt modelId="{E3C82CF1-9E6C-8B45-972B-817290E46768}" type="pres">
      <dgm:prSet presAssocID="{BA4B850F-6AF4-B04D-A783-B0A0697F6868}" presName="thinLine2b" presStyleLbl="callout" presStyleIdx="3" presStyleCnt="11"/>
      <dgm:spPr/>
    </dgm:pt>
    <dgm:pt modelId="{EF182935-A4E0-A14B-B056-B52D2FBF803B}" type="pres">
      <dgm:prSet presAssocID="{BA4B850F-6AF4-B04D-A783-B0A0697F6868}" presName="vertSpace2b" presStyleCnt="0"/>
      <dgm:spPr/>
    </dgm:pt>
    <dgm:pt modelId="{435BDD3D-D24B-2E4D-94BC-A766C7E67785}" type="pres">
      <dgm:prSet presAssocID="{D052A80A-E493-6243-B40C-4FBE8BC507E9}" presName="horz2" presStyleCnt="0"/>
      <dgm:spPr/>
    </dgm:pt>
    <dgm:pt modelId="{AC80A239-55A6-8D4C-BCCE-37FEB0AD2D73}" type="pres">
      <dgm:prSet presAssocID="{D052A80A-E493-6243-B40C-4FBE8BC507E9}" presName="horzSpace2" presStyleCnt="0"/>
      <dgm:spPr/>
    </dgm:pt>
    <dgm:pt modelId="{222BCBBF-183C-F846-A7D5-89459416DDC5}" type="pres">
      <dgm:prSet presAssocID="{D052A80A-E493-6243-B40C-4FBE8BC507E9}" presName="tx2" presStyleLbl="revTx" presStyleIdx="6" presStyleCnt="14"/>
      <dgm:spPr/>
    </dgm:pt>
    <dgm:pt modelId="{0EB6A804-D66B-D54D-B543-4029CD5C7EF5}" type="pres">
      <dgm:prSet presAssocID="{D052A80A-E493-6243-B40C-4FBE8BC507E9}" presName="vert2" presStyleCnt="0"/>
      <dgm:spPr/>
    </dgm:pt>
    <dgm:pt modelId="{315C4086-AEA3-E34D-B398-170023994744}" type="pres">
      <dgm:prSet presAssocID="{D052A80A-E493-6243-B40C-4FBE8BC507E9}" presName="thinLine2b" presStyleLbl="callout" presStyleIdx="4" presStyleCnt="11"/>
      <dgm:spPr/>
    </dgm:pt>
    <dgm:pt modelId="{2219F6BF-ECE8-F947-86F6-97DFAF5ECE1B}" type="pres">
      <dgm:prSet presAssocID="{D052A80A-E493-6243-B40C-4FBE8BC507E9}" presName="vertSpace2b" presStyleCnt="0"/>
      <dgm:spPr/>
    </dgm:pt>
    <dgm:pt modelId="{3B69D6E0-2811-324A-BA32-8343F33BA797}" type="pres">
      <dgm:prSet presAssocID="{909D3729-A830-F146-8685-9161D57D9BA4}" presName="horz2" presStyleCnt="0"/>
      <dgm:spPr/>
    </dgm:pt>
    <dgm:pt modelId="{E503C1F8-46F7-A94B-B742-E92C38F9631A}" type="pres">
      <dgm:prSet presAssocID="{909D3729-A830-F146-8685-9161D57D9BA4}" presName="horzSpace2" presStyleCnt="0"/>
      <dgm:spPr/>
    </dgm:pt>
    <dgm:pt modelId="{6F349F95-4933-9D41-96D2-90E98F5FEA81}" type="pres">
      <dgm:prSet presAssocID="{909D3729-A830-F146-8685-9161D57D9BA4}" presName="tx2" presStyleLbl="revTx" presStyleIdx="7" presStyleCnt="14"/>
      <dgm:spPr/>
    </dgm:pt>
    <dgm:pt modelId="{D1675D2A-0E8C-114C-8E76-D2A2C94E803A}" type="pres">
      <dgm:prSet presAssocID="{909D3729-A830-F146-8685-9161D57D9BA4}" presName="vert2" presStyleCnt="0"/>
      <dgm:spPr/>
    </dgm:pt>
    <dgm:pt modelId="{E7646465-D787-544C-9F0E-80ED9C64DAE4}" type="pres">
      <dgm:prSet presAssocID="{909D3729-A830-F146-8685-9161D57D9BA4}" presName="thinLine2b" presStyleLbl="callout" presStyleIdx="5" presStyleCnt="11"/>
      <dgm:spPr/>
    </dgm:pt>
    <dgm:pt modelId="{BB51731D-9D41-EC48-A5C0-BFBE5CB48EB4}" type="pres">
      <dgm:prSet presAssocID="{909D3729-A830-F146-8685-9161D57D9BA4}" presName="vertSpace2b" presStyleCnt="0"/>
      <dgm:spPr/>
    </dgm:pt>
    <dgm:pt modelId="{14E16E44-92EF-004F-99F6-8B420E7DDA4E}" type="pres">
      <dgm:prSet presAssocID="{7D8A190F-AD95-D142-A3D2-9C18E76A5766}" presName="horz2" presStyleCnt="0"/>
      <dgm:spPr/>
    </dgm:pt>
    <dgm:pt modelId="{7AD4FADE-0A4F-C041-B2E2-FE44926BEBDB}" type="pres">
      <dgm:prSet presAssocID="{7D8A190F-AD95-D142-A3D2-9C18E76A5766}" presName="horzSpace2" presStyleCnt="0"/>
      <dgm:spPr/>
    </dgm:pt>
    <dgm:pt modelId="{E310FB5B-BC26-BF42-9892-F8CB931C1F96}" type="pres">
      <dgm:prSet presAssocID="{7D8A190F-AD95-D142-A3D2-9C18E76A5766}" presName="tx2" presStyleLbl="revTx" presStyleIdx="8" presStyleCnt="14"/>
      <dgm:spPr/>
    </dgm:pt>
    <dgm:pt modelId="{12DA1B03-3ED7-B243-B61B-42C74EED4899}" type="pres">
      <dgm:prSet presAssocID="{7D8A190F-AD95-D142-A3D2-9C18E76A5766}" presName="vert2" presStyleCnt="0"/>
      <dgm:spPr/>
    </dgm:pt>
    <dgm:pt modelId="{81F94F7E-6960-424D-8460-96D9ED545463}" type="pres">
      <dgm:prSet presAssocID="{7D8A190F-AD95-D142-A3D2-9C18E76A5766}" presName="thinLine2b" presStyleLbl="callout" presStyleIdx="6" presStyleCnt="11"/>
      <dgm:spPr/>
    </dgm:pt>
    <dgm:pt modelId="{27C532F3-A4EE-844E-9549-643C67193159}" type="pres">
      <dgm:prSet presAssocID="{7D8A190F-AD95-D142-A3D2-9C18E76A5766}" presName="vertSpace2b" presStyleCnt="0"/>
      <dgm:spPr/>
    </dgm:pt>
    <dgm:pt modelId="{B302C91E-2837-C645-9EE5-F51CE1F03030}" type="pres">
      <dgm:prSet presAssocID="{8625DFDE-F9ED-EF4F-843E-8F3880E3C3A0}" presName="thickLine" presStyleLbl="alignNode1" presStyleIdx="2" presStyleCnt="3"/>
      <dgm:spPr/>
    </dgm:pt>
    <dgm:pt modelId="{67021125-09D6-FD4A-81A2-35DC64336E1D}" type="pres">
      <dgm:prSet presAssocID="{8625DFDE-F9ED-EF4F-843E-8F3880E3C3A0}" presName="horz1" presStyleCnt="0"/>
      <dgm:spPr/>
    </dgm:pt>
    <dgm:pt modelId="{25546A14-1428-E641-8CCF-7D53AF1CDF41}" type="pres">
      <dgm:prSet presAssocID="{8625DFDE-F9ED-EF4F-843E-8F3880E3C3A0}" presName="tx1" presStyleLbl="revTx" presStyleIdx="9" presStyleCnt="14"/>
      <dgm:spPr/>
    </dgm:pt>
    <dgm:pt modelId="{260BB2A3-B9C8-4945-9204-0E7E7A6C48E5}" type="pres">
      <dgm:prSet presAssocID="{8625DFDE-F9ED-EF4F-843E-8F3880E3C3A0}" presName="vert1" presStyleCnt="0"/>
      <dgm:spPr/>
    </dgm:pt>
    <dgm:pt modelId="{FF451CD7-1903-2541-B843-E7B27CA20916}" type="pres">
      <dgm:prSet presAssocID="{B7C8A29D-2443-3A48-9AE6-180E6681DA69}" presName="vertSpace2a" presStyleCnt="0"/>
      <dgm:spPr/>
    </dgm:pt>
    <dgm:pt modelId="{67F74405-69E9-CD42-9AB1-D3D80EAE5AFD}" type="pres">
      <dgm:prSet presAssocID="{B7C8A29D-2443-3A48-9AE6-180E6681DA69}" presName="horz2" presStyleCnt="0"/>
      <dgm:spPr/>
    </dgm:pt>
    <dgm:pt modelId="{3986448E-E319-2943-BB29-6BC2DE76B49C}" type="pres">
      <dgm:prSet presAssocID="{B7C8A29D-2443-3A48-9AE6-180E6681DA69}" presName="horzSpace2" presStyleCnt="0"/>
      <dgm:spPr/>
    </dgm:pt>
    <dgm:pt modelId="{29C7A555-B855-BD4F-91C7-77B7EBEFD481}" type="pres">
      <dgm:prSet presAssocID="{B7C8A29D-2443-3A48-9AE6-180E6681DA69}" presName="tx2" presStyleLbl="revTx" presStyleIdx="10" presStyleCnt="14"/>
      <dgm:spPr/>
    </dgm:pt>
    <dgm:pt modelId="{3E76DF3B-5EAC-6E4A-A4E8-F0745B2EE115}" type="pres">
      <dgm:prSet presAssocID="{B7C8A29D-2443-3A48-9AE6-180E6681DA69}" presName="vert2" presStyleCnt="0"/>
      <dgm:spPr/>
    </dgm:pt>
    <dgm:pt modelId="{AC0500D0-A037-644B-A9D7-4682301A1314}" type="pres">
      <dgm:prSet presAssocID="{B7C8A29D-2443-3A48-9AE6-180E6681DA69}" presName="thinLine2b" presStyleLbl="callout" presStyleIdx="7" presStyleCnt="11"/>
      <dgm:spPr/>
    </dgm:pt>
    <dgm:pt modelId="{EDDC5709-F6D0-F342-B67D-959CC12D775E}" type="pres">
      <dgm:prSet presAssocID="{B7C8A29D-2443-3A48-9AE6-180E6681DA69}" presName="vertSpace2b" presStyleCnt="0"/>
      <dgm:spPr/>
    </dgm:pt>
    <dgm:pt modelId="{9CD8FC16-A947-6442-BA42-EA2FADD327AB}" type="pres">
      <dgm:prSet presAssocID="{1322A599-8CDE-D744-80DC-918A765B6CE7}" presName="horz2" presStyleCnt="0"/>
      <dgm:spPr/>
    </dgm:pt>
    <dgm:pt modelId="{F8C077F7-7BD3-E542-B4F2-74A79B696293}" type="pres">
      <dgm:prSet presAssocID="{1322A599-8CDE-D744-80DC-918A765B6CE7}" presName="horzSpace2" presStyleCnt="0"/>
      <dgm:spPr/>
    </dgm:pt>
    <dgm:pt modelId="{0ABDC233-CF59-544A-82B9-B75A3FEF4A7B}" type="pres">
      <dgm:prSet presAssocID="{1322A599-8CDE-D744-80DC-918A765B6CE7}" presName="tx2" presStyleLbl="revTx" presStyleIdx="11" presStyleCnt="14"/>
      <dgm:spPr/>
    </dgm:pt>
    <dgm:pt modelId="{B63321F8-1B1C-3748-A529-4BCB2C3E7DE0}" type="pres">
      <dgm:prSet presAssocID="{1322A599-8CDE-D744-80DC-918A765B6CE7}" presName="vert2" presStyleCnt="0"/>
      <dgm:spPr/>
    </dgm:pt>
    <dgm:pt modelId="{D39DC4CE-7307-C54F-A171-6DAB1F697FCF}" type="pres">
      <dgm:prSet presAssocID="{1322A599-8CDE-D744-80DC-918A765B6CE7}" presName="thinLine2b" presStyleLbl="callout" presStyleIdx="8" presStyleCnt="11"/>
      <dgm:spPr/>
    </dgm:pt>
    <dgm:pt modelId="{235BB3BC-9F5F-684D-B31C-171BCFE149BE}" type="pres">
      <dgm:prSet presAssocID="{1322A599-8CDE-D744-80DC-918A765B6CE7}" presName="vertSpace2b" presStyleCnt="0"/>
      <dgm:spPr/>
    </dgm:pt>
    <dgm:pt modelId="{3424965F-75B6-964B-9D44-9117CB26B4E7}" type="pres">
      <dgm:prSet presAssocID="{9E9D6106-3552-3248-94C8-11263FFC8BA4}" presName="horz2" presStyleCnt="0"/>
      <dgm:spPr/>
    </dgm:pt>
    <dgm:pt modelId="{92770DCF-443F-BC40-A3EF-19FA0F99C76A}" type="pres">
      <dgm:prSet presAssocID="{9E9D6106-3552-3248-94C8-11263FFC8BA4}" presName="horzSpace2" presStyleCnt="0"/>
      <dgm:spPr/>
    </dgm:pt>
    <dgm:pt modelId="{72F452B7-4702-8543-BF2C-4510B1AE35BD}" type="pres">
      <dgm:prSet presAssocID="{9E9D6106-3552-3248-94C8-11263FFC8BA4}" presName="tx2" presStyleLbl="revTx" presStyleIdx="12" presStyleCnt="14"/>
      <dgm:spPr/>
    </dgm:pt>
    <dgm:pt modelId="{5730325B-EF13-874B-9C93-D0109407A5AE}" type="pres">
      <dgm:prSet presAssocID="{9E9D6106-3552-3248-94C8-11263FFC8BA4}" presName="vert2" presStyleCnt="0"/>
      <dgm:spPr/>
    </dgm:pt>
    <dgm:pt modelId="{4176275E-6F44-7044-AC11-D27EF1E16208}" type="pres">
      <dgm:prSet presAssocID="{9E9D6106-3552-3248-94C8-11263FFC8BA4}" presName="thinLine2b" presStyleLbl="callout" presStyleIdx="9" presStyleCnt="11"/>
      <dgm:spPr/>
    </dgm:pt>
    <dgm:pt modelId="{D025E000-F248-D84D-9E50-286CDBADA6A8}" type="pres">
      <dgm:prSet presAssocID="{9E9D6106-3552-3248-94C8-11263FFC8BA4}" presName="vertSpace2b" presStyleCnt="0"/>
      <dgm:spPr/>
    </dgm:pt>
    <dgm:pt modelId="{E90B56C0-B33A-784E-A1DD-3EB91BE057F9}" type="pres">
      <dgm:prSet presAssocID="{CC339B7B-5003-0F4A-A519-C401001C26A0}" presName="horz2" presStyleCnt="0"/>
      <dgm:spPr/>
    </dgm:pt>
    <dgm:pt modelId="{5112B850-3860-1D4C-A5E8-E8EA715C8533}" type="pres">
      <dgm:prSet presAssocID="{CC339B7B-5003-0F4A-A519-C401001C26A0}" presName="horzSpace2" presStyleCnt="0"/>
      <dgm:spPr/>
    </dgm:pt>
    <dgm:pt modelId="{C6842B2D-F5C3-1246-9500-857FF6157B10}" type="pres">
      <dgm:prSet presAssocID="{CC339B7B-5003-0F4A-A519-C401001C26A0}" presName="tx2" presStyleLbl="revTx" presStyleIdx="13" presStyleCnt="14"/>
      <dgm:spPr/>
    </dgm:pt>
    <dgm:pt modelId="{F16AB0F7-27D4-5F44-B2EB-C083C30A4489}" type="pres">
      <dgm:prSet presAssocID="{CC339B7B-5003-0F4A-A519-C401001C26A0}" presName="vert2" presStyleCnt="0"/>
      <dgm:spPr/>
    </dgm:pt>
    <dgm:pt modelId="{73C3DE5C-2440-0943-A707-B26D3D2B05DA}" type="pres">
      <dgm:prSet presAssocID="{CC339B7B-5003-0F4A-A519-C401001C26A0}" presName="thinLine2b" presStyleLbl="callout" presStyleIdx="10" presStyleCnt="11"/>
      <dgm:spPr/>
    </dgm:pt>
    <dgm:pt modelId="{D7B223B8-845B-1648-978F-AE59A1051B29}" type="pres">
      <dgm:prSet presAssocID="{CC339B7B-5003-0F4A-A519-C401001C26A0}" presName="vertSpace2b" presStyleCnt="0"/>
      <dgm:spPr/>
    </dgm:pt>
  </dgm:ptLst>
  <dgm:cxnLst>
    <dgm:cxn modelId="{3AAA7C05-A909-CB4E-AFF7-43E195D7208F}" srcId="{D6C09401-E9EF-8C4A-8395-11DB5AA81C09}" destId="{D052A80A-E493-6243-B40C-4FBE8BC507E9}" srcOrd="1" destOrd="0" parTransId="{685C69A2-5E89-D54D-BCE4-D1BBE190078E}" sibTransId="{A153C6BA-20C5-9C4A-9809-46209E1C33BC}"/>
    <dgm:cxn modelId="{88069212-95B7-BA45-915B-C6F64B58BFBA}" srcId="{8625DFDE-F9ED-EF4F-843E-8F3880E3C3A0}" destId="{B7C8A29D-2443-3A48-9AE6-180E6681DA69}" srcOrd="0" destOrd="0" parTransId="{1E94677D-2F8E-2B42-A5E1-3EBC8FF1667F}" sibTransId="{F48F5A34-F78C-D04E-A440-97C35B23BE16}"/>
    <dgm:cxn modelId="{1823A535-ACF7-0D42-9B99-8979D6A9180E}" srcId="{75F1B5EF-6ED6-6C4B-A2BA-A7D4C0562C61}" destId="{8625DFDE-F9ED-EF4F-843E-8F3880E3C3A0}" srcOrd="2" destOrd="0" parTransId="{FD6E361D-DAF7-E24D-AF9B-C99FCAE8EC5E}" sibTransId="{40205A79-11F3-F447-9878-57A6D64D7EB6}"/>
    <dgm:cxn modelId="{90FA2262-8AF7-3847-AD26-B3BD272EADF8}" srcId="{D6C09401-E9EF-8C4A-8395-11DB5AA81C09}" destId="{BA4B850F-6AF4-B04D-A783-B0A0697F6868}" srcOrd="0" destOrd="0" parTransId="{62EEA6BF-5A5F-CD46-A9D0-A3F85AE9C1C9}" sibTransId="{031D61E1-FBF4-6E44-BC91-A96F060A2003}"/>
    <dgm:cxn modelId="{120EFF42-9120-074B-802F-3F3302DCA204}" type="presOf" srcId="{A52AA5B5-F922-EC4C-BE24-81C5A8076BD6}" destId="{805355D5-4E5D-884C-9697-A93AEEF1584E}" srcOrd="0" destOrd="0" presId="urn:microsoft.com/office/officeart/2008/layout/LinedList"/>
    <dgm:cxn modelId="{EC89CB68-1471-6140-A496-85E26E91571A}" type="presOf" srcId="{81A81C8C-5CC9-884A-87EB-F542C6C1CD90}" destId="{DF850F36-07F4-A04D-AF90-32DA83B05F75}" srcOrd="0" destOrd="0" presId="urn:microsoft.com/office/officeart/2008/layout/LinedList"/>
    <dgm:cxn modelId="{8147F66A-038E-3E4A-85FC-5C255B7ABEBA}" type="presOf" srcId="{B7C8A29D-2443-3A48-9AE6-180E6681DA69}" destId="{29C7A555-B855-BD4F-91C7-77B7EBEFD481}" srcOrd="0" destOrd="0" presId="urn:microsoft.com/office/officeart/2008/layout/LinedList"/>
    <dgm:cxn modelId="{94361F74-F746-E143-B3EA-06EAFC3A405D}" type="presOf" srcId="{CC339B7B-5003-0F4A-A519-C401001C26A0}" destId="{C6842B2D-F5C3-1246-9500-857FF6157B10}" srcOrd="0" destOrd="0" presId="urn:microsoft.com/office/officeart/2008/layout/LinedList"/>
    <dgm:cxn modelId="{3DCC4B75-0124-1C42-BC2B-D6927DDE12FF}" srcId="{75F1B5EF-6ED6-6C4B-A2BA-A7D4C0562C61}" destId="{D6C09401-E9EF-8C4A-8395-11DB5AA81C09}" srcOrd="1" destOrd="0" parTransId="{61AD27B4-E285-D346-BABC-153902B0F735}" sibTransId="{0A17BE52-5A9C-8A46-B8E6-170C3BE0272F}"/>
    <dgm:cxn modelId="{AEE1407C-57CE-E141-8FAC-DC1B9FCF2E71}" type="presOf" srcId="{9E9D6106-3552-3248-94C8-11263FFC8BA4}" destId="{72F452B7-4702-8543-BF2C-4510B1AE35BD}" srcOrd="0" destOrd="0" presId="urn:microsoft.com/office/officeart/2008/layout/LinedList"/>
    <dgm:cxn modelId="{FCA8667F-657D-724E-9DB8-136F518451C3}" type="presOf" srcId="{E26DDB77-A613-7D4D-AE06-59FA3447D375}" destId="{8AE336D7-4A6B-0745-B80C-A99A56D5462E}" srcOrd="0" destOrd="0" presId="urn:microsoft.com/office/officeart/2008/layout/LinedList"/>
    <dgm:cxn modelId="{359D8B93-BB1E-8B40-8DDF-D48F894F35D4}" srcId="{E26DDB77-A613-7D4D-AE06-59FA3447D375}" destId="{81A81C8C-5CC9-884A-87EB-F542C6C1CD90}" srcOrd="0" destOrd="0" parTransId="{93F4BB93-2F44-7344-A1B1-37F123DD8EC5}" sibTransId="{E3D4D65E-BADF-0742-ACBD-6153C7787A5E}"/>
    <dgm:cxn modelId="{8824A79E-CEDC-AC40-89A6-70C98785892A}" srcId="{8625DFDE-F9ED-EF4F-843E-8F3880E3C3A0}" destId="{CC339B7B-5003-0F4A-A519-C401001C26A0}" srcOrd="3" destOrd="0" parTransId="{27904B10-EED6-D14D-9000-FC5AA97872B1}" sibTransId="{3CD21609-4F8F-B248-A5F8-7235EFB5EB90}"/>
    <dgm:cxn modelId="{8F7020A0-0B38-E242-80E0-865DC001E92B}" srcId="{D6C09401-E9EF-8C4A-8395-11DB5AA81C09}" destId="{7D8A190F-AD95-D142-A3D2-9C18E76A5766}" srcOrd="3" destOrd="0" parTransId="{C63473B1-0BE6-8A44-A5AD-B084A5BD9333}" sibTransId="{72CA2040-0FB7-8740-811A-BC974476CAA4}"/>
    <dgm:cxn modelId="{D43844A1-FCBD-E348-B752-187130AA41B2}" srcId="{E26DDB77-A613-7D4D-AE06-59FA3447D375}" destId="{0019B63A-F3FE-9A48-BDC8-08E401FDA7AB}" srcOrd="1" destOrd="0" parTransId="{83E36B6A-2587-324E-93D2-0E619E7A46F7}" sibTransId="{4B906E3D-8B41-2C47-9DB7-D9A044076CE1}"/>
    <dgm:cxn modelId="{DDD02CA2-F09C-C947-8019-D1B6BC431CA3}" type="presOf" srcId="{0019B63A-F3FE-9A48-BDC8-08E401FDA7AB}" destId="{7DCE2DDB-4167-9848-85FD-13472D2E1F36}" srcOrd="0" destOrd="0" presId="urn:microsoft.com/office/officeart/2008/layout/LinedList"/>
    <dgm:cxn modelId="{09F63FA6-C844-3046-8F6D-462C368E0D37}" srcId="{8625DFDE-F9ED-EF4F-843E-8F3880E3C3A0}" destId="{9E9D6106-3552-3248-94C8-11263FFC8BA4}" srcOrd="2" destOrd="0" parTransId="{5564FB0E-BD82-1247-B4D5-178F0CBC5CBE}" sibTransId="{F03229D3-870C-114B-B44E-855850EA2D07}"/>
    <dgm:cxn modelId="{DF0089AA-2860-C847-A4AC-B5D2CCEC9C2C}" type="presOf" srcId="{75F1B5EF-6ED6-6C4B-A2BA-A7D4C0562C61}" destId="{CE93AD85-D8D9-5742-B3F6-075EA4A49F77}" srcOrd="0" destOrd="0" presId="urn:microsoft.com/office/officeart/2008/layout/LinedList"/>
    <dgm:cxn modelId="{556A35B6-0AB6-6540-AF7D-B5597D79ECB6}" srcId="{E26DDB77-A613-7D4D-AE06-59FA3447D375}" destId="{A52AA5B5-F922-EC4C-BE24-81C5A8076BD6}" srcOrd="2" destOrd="0" parTransId="{829B8F59-E6F8-364D-86BB-90567A70350D}" sibTransId="{AD910BE7-975F-B14A-B92E-0B428054EA4D}"/>
    <dgm:cxn modelId="{3D5FC7B6-7D22-B341-B364-1C4B45095ACA}" type="presOf" srcId="{1322A599-8CDE-D744-80DC-918A765B6CE7}" destId="{0ABDC233-CF59-544A-82B9-B75A3FEF4A7B}" srcOrd="0" destOrd="0" presId="urn:microsoft.com/office/officeart/2008/layout/LinedList"/>
    <dgm:cxn modelId="{1411CDBF-F526-7D4D-81C3-39880C7F6A45}" type="presOf" srcId="{909D3729-A830-F146-8685-9161D57D9BA4}" destId="{6F349F95-4933-9D41-96D2-90E98F5FEA81}" srcOrd="0" destOrd="0" presId="urn:microsoft.com/office/officeart/2008/layout/LinedList"/>
    <dgm:cxn modelId="{4A5616C2-63FF-4243-8924-3A4DBEBF3261}" srcId="{8625DFDE-F9ED-EF4F-843E-8F3880E3C3A0}" destId="{1322A599-8CDE-D744-80DC-918A765B6CE7}" srcOrd="1" destOrd="0" parTransId="{AE5FB81D-9017-F341-AB7B-AF6D9BE701E9}" sibTransId="{025F3739-BF61-4244-915B-355585805B76}"/>
    <dgm:cxn modelId="{92ACD3CB-3B51-E44F-A176-E5367EE55725}" srcId="{75F1B5EF-6ED6-6C4B-A2BA-A7D4C0562C61}" destId="{E26DDB77-A613-7D4D-AE06-59FA3447D375}" srcOrd="0" destOrd="0" parTransId="{005E4F4F-EDDC-1948-97C8-5C764B2D1950}" sibTransId="{C10EA2BA-161D-0046-940F-AB0E133C92C5}"/>
    <dgm:cxn modelId="{06928FD3-B594-7A4E-BD5C-B5515486E144}" type="presOf" srcId="{D6C09401-E9EF-8C4A-8395-11DB5AA81C09}" destId="{C1A7000D-26E8-C844-AFE6-832CDEF8F1E2}" srcOrd="0" destOrd="0" presId="urn:microsoft.com/office/officeart/2008/layout/LinedList"/>
    <dgm:cxn modelId="{730A3EDF-61A8-5441-A133-588F2BD7EB78}" type="presOf" srcId="{7D8A190F-AD95-D142-A3D2-9C18E76A5766}" destId="{E310FB5B-BC26-BF42-9892-F8CB931C1F96}" srcOrd="0" destOrd="0" presId="urn:microsoft.com/office/officeart/2008/layout/LinedList"/>
    <dgm:cxn modelId="{F519A3E1-9788-D545-98AA-F101CC06661B}" type="presOf" srcId="{8625DFDE-F9ED-EF4F-843E-8F3880E3C3A0}" destId="{25546A14-1428-E641-8CCF-7D53AF1CDF41}" srcOrd="0" destOrd="0" presId="urn:microsoft.com/office/officeart/2008/layout/LinedList"/>
    <dgm:cxn modelId="{422CF8E3-968B-B948-A7B3-F75562113B95}" type="presOf" srcId="{D052A80A-E493-6243-B40C-4FBE8BC507E9}" destId="{222BCBBF-183C-F846-A7D5-89459416DDC5}" srcOrd="0" destOrd="0" presId="urn:microsoft.com/office/officeart/2008/layout/LinedList"/>
    <dgm:cxn modelId="{0E09F0E4-FFD2-9343-96ED-A7A6ED7481F0}" type="presOf" srcId="{BA4B850F-6AF4-B04D-A783-B0A0697F6868}" destId="{788945B6-BB83-8540-B905-13DC2D071419}" srcOrd="0" destOrd="0" presId="urn:microsoft.com/office/officeart/2008/layout/LinedList"/>
    <dgm:cxn modelId="{41EC11E6-EFC0-5C41-A25C-396FAD7297CD}" srcId="{D6C09401-E9EF-8C4A-8395-11DB5AA81C09}" destId="{909D3729-A830-F146-8685-9161D57D9BA4}" srcOrd="2" destOrd="0" parTransId="{9CF5F20C-5414-DD49-97AC-823AB909EAFF}" sibTransId="{69AA28A0-7C19-0F4A-9F77-38FCE2D99CF9}"/>
    <dgm:cxn modelId="{7E677E09-F718-C749-A5C1-817013CD4EA3}" type="presParOf" srcId="{CE93AD85-D8D9-5742-B3F6-075EA4A49F77}" destId="{79FEE27F-CB16-AA44-ACDB-5F69ACD7BAB3}" srcOrd="0" destOrd="0" presId="urn:microsoft.com/office/officeart/2008/layout/LinedList"/>
    <dgm:cxn modelId="{D4003FFF-C9C5-FE41-9D43-D781A2F52CD6}" type="presParOf" srcId="{CE93AD85-D8D9-5742-B3F6-075EA4A49F77}" destId="{5D2E0037-1E69-A047-9589-6435DA1F644B}" srcOrd="1" destOrd="0" presId="urn:microsoft.com/office/officeart/2008/layout/LinedList"/>
    <dgm:cxn modelId="{FBD52EC1-DB28-0245-982D-2984CF6FB3BB}" type="presParOf" srcId="{5D2E0037-1E69-A047-9589-6435DA1F644B}" destId="{8AE336D7-4A6B-0745-B80C-A99A56D5462E}" srcOrd="0" destOrd="0" presId="urn:microsoft.com/office/officeart/2008/layout/LinedList"/>
    <dgm:cxn modelId="{72FAC0A0-8C23-8047-90AC-43C969498007}" type="presParOf" srcId="{5D2E0037-1E69-A047-9589-6435DA1F644B}" destId="{F1FB73DE-71AA-634B-9F00-96D6AE26A8CF}" srcOrd="1" destOrd="0" presId="urn:microsoft.com/office/officeart/2008/layout/LinedList"/>
    <dgm:cxn modelId="{33541F2B-8A95-D04D-B6BF-5DAFB29CCA5A}" type="presParOf" srcId="{F1FB73DE-71AA-634B-9F00-96D6AE26A8CF}" destId="{72CCE4B6-93D8-DB43-9F8A-A780F2BD9951}" srcOrd="0" destOrd="0" presId="urn:microsoft.com/office/officeart/2008/layout/LinedList"/>
    <dgm:cxn modelId="{C4C78CB0-1EA3-9347-8C1E-C6EC703511A3}" type="presParOf" srcId="{F1FB73DE-71AA-634B-9F00-96D6AE26A8CF}" destId="{270DDA64-5034-3242-BF32-D28038BF53FD}" srcOrd="1" destOrd="0" presId="urn:microsoft.com/office/officeart/2008/layout/LinedList"/>
    <dgm:cxn modelId="{BB2F238B-B74F-614B-9877-0796694211C1}" type="presParOf" srcId="{270DDA64-5034-3242-BF32-D28038BF53FD}" destId="{7FECE146-65F2-6946-95A7-9FFCF79AB1D5}" srcOrd="0" destOrd="0" presId="urn:microsoft.com/office/officeart/2008/layout/LinedList"/>
    <dgm:cxn modelId="{462AFFA1-B9FC-894D-B3CB-ECA3B3B8A9CA}" type="presParOf" srcId="{270DDA64-5034-3242-BF32-D28038BF53FD}" destId="{DF850F36-07F4-A04D-AF90-32DA83B05F75}" srcOrd="1" destOrd="0" presId="urn:microsoft.com/office/officeart/2008/layout/LinedList"/>
    <dgm:cxn modelId="{63308209-520A-6C4F-828B-8E273A599670}" type="presParOf" srcId="{270DDA64-5034-3242-BF32-D28038BF53FD}" destId="{E8561A87-E0F2-444F-8C67-31ED3C88081F}" srcOrd="2" destOrd="0" presId="urn:microsoft.com/office/officeart/2008/layout/LinedList"/>
    <dgm:cxn modelId="{00B51100-20DB-3247-9F3B-6B96EE2CCD66}" type="presParOf" srcId="{F1FB73DE-71AA-634B-9F00-96D6AE26A8CF}" destId="{E5F8C056-BB40-7241-9DF0-AEE6B9CC2394}" srcOrd="2" destOrd="0" presId="urn:microsoft.com/office/officeart/2008/layout/LinedList"/>
    <dgm:cxn modelId="{7F1D9363-1182-8449-BFB7-AC5E26E21C85}" type="presParOf" srcId="{F1FB73DE-71AA-634B-9F00-96D6AE26A8CF}" destId="{3AA174F7-1F90-FE40-BE7E-1C5F1660C4ED}" srcOrd="3" destOrd="0" presId="urn:microsoft.com/office/officeart/2008/layout/LinedList"/>
    <dgm:cxn modelId="{BC005F31-9E25-F74E-965D-E02DF6C11432}" type="presParOf" srcId="{F1FB73DE-71AA-634B-9F00-96D6AE26A8CF}" destId="{CED81807-B913-8D4B-8D37-3E25B7CB07E0}" srcOrd="4" destOrd="0" presId="urn:microsoft.com/office/officeart/2008/layout/LinedList"/>
    <dgm:cxn modelId="{995FC3A6-65C7-A446-9437-2044B31D2DEA}" type="presParOf" srcId="{CED81807-B913-8D4B-8D37-3E25B7CB07E0}" destId="{8FFA14CD-80BD-0649-A011-ABD39F1D6086}" srcOrd="0" destOrd="0" presId="urn:microsoft.com/office/officeart/2008/layout/LinedList"/>
    <dgm:cxn modelId="{359F03F8-536F-BE4C-9A89-494872BE7243}" type="presParOf" srcId="{CED81807-B913-8D4B-8D37-3E25B7CB07E0}" destId="{7DCE2DDB-4167-9848-85FD-13472D2E1F36}" srcOrd="1" destOrd="0" presId="urn:microsoft.com/office/officeart/2008/layout/LinedList"/>
    <dgm:cxn modelId="{E260254A-6225-BA44-ABE5-DB22230E88C4}" type="presParOf" srcId="{CED81807-B913-8D4B-8D37-3E25B7CB07E0}" destId="{033666BB-F2A5-4E45-90CA-EBE2EDC35D45}" srcOrd="2" destOrd="0" presId="urn:microsoft.com/office/officeart/2008/layout/LinedList"/>
    <dgm:cxn modelId="{7C739BDB-9DF1-B64E-9157-11EB60D974D3}" type="presParOf" srcId="{F1FB73DE-71AA-634B-9F00-96D6AE26A8CF}" destId="{BDFED6F7-3B4F-9246-AED2-6D445289C901}" srcOrd="5" destOrd="0" presId="urn:microsoft.com/office/officeart/2008/layout/LinedList"/>
    <dgm:cxn modelId="{424DF7B9-2BD1-A94E-90FF-5F54E526F256}" type="presParOf" srcId="{F1FB73DE-71AA-634B-9F00-96D6AE26A8CF}" destId="{2F6D32FE-8538-5F4E-BC67-FCC8D2CEA014}" srcOrd="6" destOrd="0" presId="urn:microsoft.com/office/officeart/2008/layout/LinedList"/>
    <dgm:cxn modelId="{55DD6247-45D5-8E4C-A0D7-7C326CEEC357}" type="presParOf" srcId="{F1FB73DE-71AA-634B-9F00-96D6AE26A8CF}" destId="{4F42AED0-5DF0-0046-BEE0-39BDEAB12CD4}" srcOrd="7" destOrd="0" presId="urn:microsoft.com/office/officeart/2008/layout/LinedList"/>
    <dgm:cxn modelId="{786FBED7-1F8B-F04B-87F7-F1490ECECAA8}" type="presParOf" srcId="{4F42AED0-5DF0-0046-BEE0-39BDEAB12CD4}" destId="{53D215B4-6E1F-E14B-8F40-4F373A979459}" srcOrd="0" destOrd="0" presId="urn:microsoft.com/office/officeart/2008/layout/LinedList"/>
    <dgm:cxn modelId="{EC98AD9B-36E5-764D-B73F-15B4DC2FFD03}" type="presParOf" srcId="{4F42AED0-5DF0-0046-BEE0-39BDEAB12CD4}" destId="{805355D5-4E5D-884C-9697-A93AEEF1584E}" srcOrd="1" destOrd="0" presId="urn:microsoft.com/office/officeart/2008/layout/LinedList"/>
    <dgm:cxn modelId="{9F94EB56-311F-4949-AD41-F6C39C86B1DC}" type="presParOf" srcId="{4F42AED0-5DF0-0046-BEE0-39BDEAB12CD4}" destId="{DE000982-90D7-F044-B7DD-49E12AE501D7}" srcOrd="2" destOrd="0" presId="urn:microsoft.com/office/officeart/2008/layout/LinedList"/>
    <dgm:cxn modelId="{146BAD34-27BF-544B-AB23-6D192587A0D3}" type="presParOf" srcId="{F1FB73DE-71AA-634B-9F00-96D6AE26A8CF}" destId="{0ADC585B-D46E-774F-BA79-E8905995A4B6}" srcOrd="8" destOrd="0" presId="urn:microsoft.com/office/officeart/2008/layout/LinedList"/>
    <dgm:cxn modelId="{1ED64FAE-740D-D34F-95AF-B15916DECDBD}" type="presParOf" srcId="{F1FB73DE-71AA-634B-9F00-96D6AE26A8CF}" destId="{D27468DE-CE52-6148-884E-22DC6384835B}" srcOrd="9" destOrd="0" presId="urn:microsoft.com/office/officeart/2008/layout/LinedList"/>
    <dgm:cxn modelId="{E7ECF837-D3FA-3140-81EC-0AAEC619BF6D}" type="presParOf" srcId="{CE93AD85-D8D9-5742-B3F6-075EA4A49F77}" destId="{BAC6BB01-AB7F-ED4D-A564-704438B7C815}" srcOrd="2" destOrd="0" presId="urn:microsoft.com/office/officeart/2008/layout/LinedList"/>
    <dgm:cxn modelId="{84089A5E-E37D-B94F-AF26-3E62C59B89E3}" type="presParOf" srcId="{CE93AD85-D8D9-5742-B3F6-075EA4A49F77}" destId="{F94C8736-334F-9342-8E7D-0B8CB4516EC4}" srcOrd="3" destOrd="0" presId="urn:microsoft.com/office/officeart/2008/layout/LinedList"/>
    <dgm:cxn modelId="{00E5ABD2-CE32-7C4D-9333-C4ACB0316970}" type="presParOf" srcId="{F94C8736-334F-9342-8E7D-0B8CB4516EC4}" destId="{C1A7000D-26E8-C844-AFE6-832CDEF8F1E2}" srcOrd="0" destOrd="0" presId="urn:microsoft.com/office/officeart/2008/layout/LinedList"/>
    <dgm:cxn modelId="{3E7FFB22-088F-3946-A18B-ECA9F5F51629}" type="presParOf" srcId="{F94C8736-334F-9342-8E7D-0B8CB4516EC4}" destId="{F548DB45-6D8C-2E4C-9875-35FF6224E033}" srcOrd="1" destOrd="0" presId="urn:microsoft.com/office/officeart/2008/layout/LinedList"/>
    <dgm:cxn modelId="{D17802DD-677F-2540-A889-D2FDA301229C}" type="presParOf" srcId="{F548DB45-6D8C-2E4C-9875-35FF6224E033}" destId="{207D8BE1-924B-4841-A59D-41B35E92FA72}" srcOrd="0" destOrd="0" presId="urn:microsoft.com/office/officeart/2008/layout/LinedList"/>
    <dgm:cxn modelId="{B976D308-8E99-3341-99FD-D4EE2165617B}" type="presParOf" srcId="{F548DB45-6D8C-2E4C-9875-35FF6224E033}" destId="{AAE6099D-925D-8C45-B8E2-9508153CCD58}" srcOrd="1" destOrd="0" presId="urn:microsoft.com/office/officeart/2008/layout/LinedList"/>
    <dgm:cxn modelId="{D891666C-6863-8642-8FB9-D8D9F78C09A8}" type="presParOf" srcId="{AAE6099D-925D-8C45-B8E2-9508153CCD58}" destId="{158A79C7-84F9-FD4B-8150-2EE4C1E02D3E}" srcOrd="0" destOrd="0" presId="urn:microsoft.com/office/officeart/2008/layout/LinedList"/>
    <dgm:cxn modelId="{2B31530D-AD34-1047-AC79-9522B01290F3}" type="presParOf" srcId="{AAE6099D-925D-8C45-B8E2-9508153CCD58}" destId="{788945B6-BB83-8540-B905-13DC2D071419}" srcOrd="1" destOrd="0" presId="urn:microsoft.com/office/officeart/2008/layout/LinedList"/>
    <dgm:cxn modelId="{F495A267-777F-3845-8FAF-EAB744EBAD9F}" type="presParOf" srcId="{AAE6099D-925D-8C45-B8E2-9508153CCD58}" destId="{4EDB150F-C9E6-5A4F-8FDB-16FB23C6D66F}" srcOrd="2" destOrd="0" presId="urn:microsoft.com/office/officeart/2008/layout/LinedList"/>
    <dgm:cxn modelId="{37B28C9C-950C-9D45-9172-633DF35D58F0}" type="presParOf" srcId="{F548DB45-6D8C-2E4C-9875-35FF6224E033}" destId="{E3C82CF1-9E6C-8B45-972B-817290E46768}" srcOrd="2" destOrd="0" presId="urn:microsoft.com/office/officeart/2008/layout/LinedList"/>
    <dgm:cxn modelId="{284451DD-C39A-E84C-A9CA-7CB12DE54916}" type="presParOf" srcId="{F548DB45-6D8C-2E4C-9875-35FF6224E033}" destId="{EF182935-A4E0-A14B-B056-B52D2FBF803B}" srcOrd="3" destOrd="0" presId="urn:microsoft.com/office/officeart/2008/layout/LinedList"/>
    <dgm:cxn modelId="{4FDF71C3-4B16-974B-B0D5-EC4DE375CB48}" type="presParOf" srcId="{F548DB45-6D8C-2E4C-9875-35FF6224E033}" destId="{435BDD3D-D24B-2E4D-94BC-A766C7E67785}" srcOrd="4" destOrd="0" presId="urn:microsoft.com/office/officeart/2008/layout/LinedList"/>
    <dgm:cxn modelId="{7FAB321B-C5C4-2A4A-985F-60694C3D5175}" type="presParOf" srcId="{435BDD3D-D24B-2E4D-94BC-A766C7E67785}" destId="{AC80A239-55A6-8D4C-BCCE-37FEB0AD2D73}" srcOrd="0" destOrd="0" presId="urn:microsoft.com/office/officeart/2008/layout/LinedList"/>
    <dgm:cxn modelId="{80559F94-35A9-2647-A8EC-C0D446B29449}" type="presParOf" srcId="{435BDD3D-D24B-2E4D-94BC-A766C7E67785}" destId="{222BCBBF-183C-F846-A7D5-89459416DDC5}" srcOrd="1" destOrd="0" presId="urn:microsoft.com/office/officeart/2008/layout/LinedList"/>
    <dgm:cxn modelId="{DEC6BBE6-786E-D148-90BC-0216A210EC70}" type="presParOf" srcId="{435BDD3D-D24B-2E4D-94BC-A766C7E67785}" destId="{0EB6A804-D66B-D54D-B543-4029CD5C7EF5}" srcOrd="2" destOrd="0" presId="urn:microsoft.com/office/officeart/2008/layout/LinedList"/>
    <dgm:cxn modelId="{BB0945FC-4F93-104D-8F83-DC146EDCC313}" type="presParOf" srcId="{F548DB45-6D8C-2E4C-9875-35FF6224E033}" destId="{315C4086-AEA3-E34D-B398-170023994744}" srcOrd="5" destOrd="0" presId="urn:microsoft.com/office/officeart/2008/layout/LinedList"/>
    <dgm:cxn modelId="{DA151900-0819-AD45-BE7E-D26E30CD481D}" type="presParOf" srcId="{F548DB45-6D8C-2E4C-9875-35FF6224E033}" destId="{2219F6BF-ECE8-F947-86F6-97DFAF5ECE1B}" srcOrd="6" destOrd="0" presId="urn:microsoft.com/office/officeart/2008/layout/LinedList"/>
    <dgm:cxn modelId="{8F6D2ED8-9925-3949-A8CA-A888AD2173A7}" type="presParOf" srcId="{F548DB45-6D8C-2E4C-9875-35FF6224E033}" destId="{3B69D6E0-2811-324A-BA32-8343F33BA797}" srcOrd="7" destOrd="0" presId="urn:microsoft.com/office/officeart/2008/layout/LinedList"/>
    <dgm:cxn modelId="{14E252E5-A10B-9F40-83DA-220CCF211A15}" type="presParOf" srcId="{3B69D6E0-2811-324A-BA32-8343F33BA797}" destId="{E503C1F8-46F7-A94B-B742-E92C38F9631A}" srcOrd="0" destOrd="0" presId="urn:microsoft.com/office/officeart/2008/layout/LinedList"/>
    <dgm:cxn modelId="{F43DE340-B7B4-BA4C-A4CE-AA45782E9530}" type="presParOf" srcId="{3B69D6E0-2811-324A-BA32-8343F33BA797}" destId="{6F349F95-4933-9D41-96D2-90E98F5FEA81}" srcOrd="1" destOrd="0" presId="urn:microsoft.com/office/officeart/2008/layout/LinedList"/>
    <dgm:cxn modelId="{E1583D17-ED02-8440-934D-D9BB59C2B9F0}" type="presParOf" srcId="{3B69D6E0-2811-324A-BA32-8343F33BA797}" destId="{D1675D2A-0E8C-114C-8E76-D2A2C94E803A}" srcOrd="2" destOrd="0" presId="urn:microsoft.com/office/officeart/2008/layout/LinedList"/>
    <dgm:cxn modelId="{1AC6F037-3882-B943-AFC1-E0421B56A45D}" type="presParOf" srcId="{F548DB45-6D8C-2E4C-9875-35FF6224E033}" destId="{E7646465-D787-544C-9F0E-80ED9C64DAE4}" srcOrd="8" destOrd="0" presId="urn:microsoft.com/office/officeart/2008/layout/LinedList"/>
    <dgm:cxn modelId="{04F24289-BD7E-B84E-A3C6-A8EBFE595C11}" type="presParOf" srcId="{F548DB45-6D8C-2E4C-9875-35FF6224E033}" destId="{BB51731D-9D41-EC48-A5C0-BFBE5CB48EB4}" srcOrd="9" destOrd="0" presId="urn:microsoft.com/office/officeart/2008/layout/LinedList"/>
    <dgm:cxn modelId="{D75DFEAD-2E9E-8B41-AA50-D903470177DA}" type="presParOf" srcId="{F548DB45-6D8C-2E4C-9875-35FF6224E033}" destId="{14E16E44-92EF-004F-99F6-8B420E7DDA4E}" srcOrd="10" destOrd="0" presId="urn:microsoft.com/office/officeart/2008/layout/LinedList"/>
    <dgm:cxn modelId="{2452BD5D-119A-6642-A52B-414F9A12815A}" type="presParOf" srcId="{14E16E44-92EF-004F-99F6-8B420E7DDA4E}" destId="{7AD4FADE-0A4F-C041-B2E2-FE44926BEBDB}" srcOrd="0" destOrd="0" presId="urn:microsoft.com/office/officeart/2008/layout/LinedList"/>
    <dgm:cxn modelId="{87585519-7D48-1D43-8787-C87F29F836C9}" type="presParOf" srcId="{14E16E44-92EF-004F-99F6-8B420E7DDA4E}" destId="{E310FB5B-BC26-BF42-9892-F8CB931C1F96}" srcOrd="1" destOrd="0" presId="urn:microsoft.com/office/officeart/2008/layout/LinedList"/>
    <dgm:cxn modelId="{DC6A5E6E-02EF-1542-ABFE-012DF0B638B1}" type="presParOf" srcId="{14E16E44-92EF-004F-99F6-8B420E7DDA4E}" destId="{12DA1B03-3ED7-B243-B61B-42C74EED4899}" srcOrd="2" destOrd="0" presId="urn:microsoft.com/office/officeart/2008/layout/LinedList"/>
    <dgm:cxn modelId="{C7CD5710-FF51-234D-94EF-A8F5B03085CA}" type="presParOf" srcId="{F548DB45-6D8C-2E4C-9875-35FF6224E033}" destId="{81F94F7E-6960-424D-8460-96D9ED545463}" srcOrd="11" destOrd="0" presId="urn:microsoft.com/office/officeart/2008/layout/LinedList"/>
    <dgm:cxn modelId="{560A9217-6BAC-8A43-9AB2-A07E835CFCD4}" type="presParOf" srcId="{F548DB45-6D8C-2E4C-9875-35FF6224E033}" destId="{27C532F3-A4EE-844E-9549-643C67193159}" srcOrd="12" destOrd="0" presId="urn:microsoft.com/office/officeart/2008/layout/LinedList"/>
    <dgm:cxn modelId="{1EFAE572-EEED-7342-8778-DA7ECCD5F2BE}" type="presParOf" srcId="{CE93AD85-D8D9-5742-B3F6-075EA4A49F77}" destId="{B302C91E-2837-C645-9EE5-F51CE1F03030}" srcOrd="4" destOrd="0" presId="urn:microsoft.com/office/officeart/2008/layout/LinedList"/>
    <dgm:cxn modelId="{C0BB20D7-EAF3-444D-A101-A5AEA65D9B2D}" type="presParOf" srcId="{CE93AD85-D8D9-5742-B3F6-075EA4A49F77}" destId="{67021125-09D6-FD4A-81A2-35DC64336E1D}" srcOrd="5" destOrd="0" presId="urn:microsoft.com/office/officeart/2008/layout/LinedList"/>
    <dgm:cxn modelId="{11AF89A6-3CC9-BF40-A12D-6A384504D33F}" type="presParOf" srcId="{67021125-09D6-FD4A-81A2-35DC64336E1D}" destId="{25546A14-1428-E641-8CCF-7D53AF1CDF41}" srcOrd="0" destOrd="0" presId="urn:microsoft.com/office/officeart/2008/layout/LinedList"/>
    <dgm:cxn modelId="{6CA727D5-9FD7-654A-B5E6-1A2453CAC6C9}" type="presParOf" srcId="{67021125-09D6-FD4A-81A2-35DC64336E1D}" destId="{260BB2A3-B9C8-4945-9204-0E7E7A6C48E5}" srcOrd="1" destOrd="0" presId="urn:microsoft.com/office/officeart/2008/layout/LinedList"/>
    <dgm:cxn modelId="{307F333E-9B42-844B-8BD7-6FA7356C926A}" type="presParOf" srcId="{260BB2A3-B9C8-4945-9204-0E7E7A6C48E5}" destId="{FF451CD7-1903-2541-B843-E7B27CA20916}" srcOrd="0" destOrd="0" presId="urn:microsoft.com/office/officeart/2008/layout/LinedList"/>
    <dgm:cxn modelId="{481021D5-73E1-6842-948C-BBC175572C09}" type="presParOf" srcId="{260BB2A3-B9C8-4945-9204-0E7E7A6C48E5}" destId="{67F74405-69E9-CD42-9AB1-D3D80EAE5AFD}" srcOrd="1" destOrd="0" presId="urn:microsoft.com/office/officeart/2008/layout/LinedList"/>
    <dgm:cxn modelId="{83EA8E14-EAD6-7B42-AFF3-A95BCE1F7003}" type="presParOf" srcId="{67F74405-69E9-CD42-9AB1-D3D80EAE5AFD}" destId="{3986448E-E319-2943-BB29-6BC2DE76B49C}" srcOrd="0" destOrd="0" presId="urn:microsoft.com/office/officeart/2008/layout/LinedList"/>
    <dgm:cxn modelId="{25014F08-100B-3B4A-8128-779D7479D6A4}" type="presParOf" srcId="{67F74405-69E9-CD42-9AB1-D3D80EAE5AFD}" destId="{29C7A555-B855-BD4F-91C7-77B7EBEFD481}" srcOrd="1" destOrd="0" presId="urn:microsoft.com/office/officeart/2008/layout/LinedList"/>
    <dgm:cxn modelId="{DAFE8A59-50B0-134E-81F3-7584F75B05D3}" type="presParOf" srcId="{67F74405-69E9-CD42-9AB1-D3D80EAE5AFD}" destId="{3E76DF3B-5EAC-6E4A-A4E8-F0745B2EE115}" srcOrd="2" destOrd="0" presId="urn:microsoft.com/office/officeart/2008/layout/LinedList"/>
    <dgm:cxn modelId="{23D6940F-B53B-3D41-8AB9-5CEA275D585E}" type="presParOf" srcId="{260BB2A3-B9C8-4945-9204-0E7E7A6C48E5}" destId="{AC0500D0-A037-644B-A9D7-4682301A1314}" srcOrd="2" destOrd="0" presId="urn:microsoft.com/office/officeart/2008/layout/LinedList"/>
    <dgm:cxn modelId="{3E10B8D3-399F-AD41-97E8-3A6BFBEB5DF8}" type="presParOf" srcId="{260BB2A3-B9C8-4945-9204-0E7E7A6C48E5}" destId="{EDDC5709-F6D0-F342-B67D-959CC12D775E}" srcOrd="3" destOrd="0" presId="urn:microsoft.com/office/officeart/2008/layout/LinedList"/>
    <dgm:cxn modelId="{EA8D244B-C6C6-A846-AFB5-BD25CD7E837C}" type="presParOf" srcId="{260BB2A3-B9C8-4945-9204-0E7E7A6C48E5}" destId="{9CD8FC16-A947-6442-BA42-EA2FADD327AB}" srcOrd="4" destOrd="0" presId="urn:microsoft.com/office/officeart/2008/layout/LinedList"/>
    <dgm:cxn modelId="{C17B1304-8C5F-BB43-8BDE-31DD49D4CEB1}" type="presParOf" srcId="{9CD8FC16-A947-6442-BA42-EA2FADD327AB}" destId="{F8C077F7-7BD3-E542-B4F2-74A79B696293}" srcOrd="0" destOrd="0" presId="urn:microsoft.com/office/officeart/2008/layout/LinedList"/>
    <dgm:cxn modelId="{8B322ADF-1D3D-A247-85B4-7EE25B80C013}" type="presParOf" srcId="{9CD8FC16-A947-6442-BA42-EA2FADD327AB}" destId="{0ABDC233-CF59-544A-82B9-B75A3FEF4A7B}" srcOrd="1" destOrd="0" presId="urn:microsoft.com/office/officeart/2008/layout/LinedList"/>
    <dgm:cxn modelId="{11CEE8BE-A092-3F4A-B81A-D9268C51F8FB}" type="presParOf" srcId="{9CD8FC16-A947-6442-BA42-EA2FADD327AB}" destId="{B63321F8-1B1C-3748-A529-4BCB2C3E7DE0}" srcOrd="2" destOrd="0" presId="urn:microsoft.com/office/officeart/2008/layout/LinedList"/>
    <dgm:cxn modelId="{9F623058-4810-634B-A6A1-8040DEC5E49B}" type="presParOf" srcId="{260BB2A3-B9C8-4945-9204-0E7E7A6C48E5}" destId="{D39DC4CE-7307-C54F-A171-6DAB1F697FCF}" srcOrd="5" destOrd="0" presId="urn:microsoft.com/office/officeart/2008/layout/LinedList"/>
    <dgm:cxn modelId="{EC147ED9-F925-144E-9AD1-1A6A0A384F38}" type="presParOf" srcId="{260BB2A3-B9C8-4945-9204-0E7E7A6C48E5}" destId="{235BB3BC-9F5F-684D-B31C-171BCFE149BE}" srcOrd="6" destOrd="0" presId="urn:microsoft.com/office/officeart/2008/layout/LinedList"/>
    <dgm:cxn modelId="{F9CE1854-608A-AE47-842C-D654D14FEE02}" type="presParOf" srcId="{260BB2A3-B9C8-4945-9204-0E7E7A6C48E5}" destId="{3424965F-75B6-964B-9D44-9117CB26B4E7}" srcOrd="7" destOrd="0" presId="urn:microsoft.com/office/officeart/2008/layout/LinedList"/>
    <dgm:cxn modelId="{E0A228F4-C39E-1647-A0DE-1094F9A12D3F}" type="presParOf" srcId="{3424965F-75B6-964B-9D44-9117CB26B4E7}" destId="{92770DCF-443F-BC40-A3EF-19FA0F99C76A}" srcOrd="0" destOrd="0" presId="urn:microsoft.com/office/officeart/2008/layout/LinedList"/>
    <dgm:cxn modelId="{081A1E78-B807-9846-A9A5-C7E5D0C78556}" type="presParOf" srcId="{3424965F-75B6-964B-9D44-9117CB26B4E7}" destId="{72F452B7-4702-8543-BF2C-4510B1AE35BD}" srcOrd="1" destOrd="0" presId="urn:microsoft.com/office/officeart/2008/layout/LinedList"/>
    <dgm:cxn modelId="{5E504368-02B7-8240-B4E6-0510DF0F6BED}" type="presParOf" srcId="{3424965F-75B6-964B-9D44-9117CB26B4E7}" destId="{5730325B-EF13-874B-9C93-D0109407A5AE}" srcOrd="2" destOrd="0" presId="urn:microsoft.com/office/officeart/2008/layout/LinedList"/>
    <dgm:cxn modelId="{10FC8FB7-56A0-C24D-BFB0-91FF205652FC}" type="presParOf" srcId="{260BB2A3-B9C8-4945-9204-0E7E7A6C48E5}" destId="{4176275E-6F44-7044-AC11-D27EF1E16208}" srcOrd="8" destOrd="0" presId="urn:microsoft.com/office/officeart/2008/layout/LinedList"/>
    <dgm:cxn modelId="{10E1ED4A-2E9B-8D43-937C-16632500DF68}" type="presParOf" srcId="{260BB2A3-B9C8-4945-9204-0E7E7A6C48E5}" destId="{D025E000-F248-D84D-9E50-286CDBADA6A8}" srcOrd="9" destOrd="0" presId="urn:microsoft.com/office/officeart/2008/layout/LinedList"/>
    <dgm:cxn modelId="{D9DD8EF4-F563-E14E-9DC4-20A8FB4CE319}" type="presParOf" srcId="{260BB2A3-B9C8-4945-9204-0E7E7A6C48E5}" destId="{E90B56C0-B33A-784E-A1DD-3EB91BE057F9}" srcOrd="10" destOrd="0" presId="urn:microsoft.com/office/officeart/2008/layout/LinedList"/>
    <dgm:cxn modelId="{408779CA-4334-0542-B85B-D572FC15A81A}" type="presParOf" srcId="{E90B56C0-B33A-784E-A1DD-3EB91BE057F9}" destId="{5112B850-3860-1D4C-A5E8-E8EA715C8533}" srcOrd="0" destOrd="0" presId="urn:microsoft.com/office/officeart/2008/layout/LinedList"/>
    <dgm:cxn modelId="{59896196-353C-1846-9223-E587776EA298}" type="presParOf" srcId="{E90B56C0-B33A-784E-A1DD-3EB91BE057F9}" destId="{C6842B2D-F5C3-1246-9500-857FF6157B10}" srcOrd="1" destOrd="0" presId="urn:microsoft.com/office/officeart/2008/layout/LinedList"/>
    <dgm:cxn modelId="{5716123B-32EA-D240-9C99-062A5D48E441}" type="presParOf" srcId="{E90B56C0-B33A-784E-A1DD-3EB91BE057F9}" destId="{F16AB0F7-27D4-5F44-B2EB-C083C30A4489}" srcOrd="2" destOrd="0" presId="urn:microsoft.com/office/officeart/2008/layout/LinedList"/>
    <dgm:cxn modelId="{25DD3A54-0FE5-8D43-A220-EB826C95D5E0}" type="presParOf" srcId="{260BB2A3-B9C8-4945-9204-0E7E7A6C48E5}" destId="{73C3DE5C-2440-0943-A707-B26D3D2B05DA}" srcOrd="11" destOrd="0" presId="urn:microsoft.com/office/officeart/2008/layout/LinedList"/>
    <dgm:cxn modelId="{F0C71E9F-8656-E64D-BCBF-DDD7572599F8}" type="presParOf" srcId="{260BB2A3-B9C8-4945-9204-0E7E7A6C48E5}" destId="{D7B223B8-845B-1648-978F-AE59A1051B2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EAEF702-C68D-A344-BCCA-EF18CB4D9D00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28FD24-A6D7-2240-A584-0831A7D47A65}">
      <dgm:prSet/>
      <dgm:spPr/>
      <dgm:t>
        <a:bodyPr/>
        <a:lstStyle/>
        <a:p>
          <a:r>
            <a:rPr lang="en-US" b="0" i="0" baseline="0"/>
            <a:t>Necessary, but not sufficient</a:t>
          </a:r>
          <a:endParaRPr lang="en-US"/>
        </a:p>
      </dgm:t>
    </dgm:pt>
    <dgm:pt modelId="{B3A76C9B-77E2-F54E-B7B9-D6E2C0121433}" type="parTrans" cxnId="{9725012D-8E8B-C148-B0FE-BF84283D616A}">
      <dgm:prSet/>
      <dgm:spPr/>
      <dgm:t>
        <a:bodyPr/>
        <a:lstStyle/>
        <a:p>
          <a:endParaRPr lang="en-US"/>
        </a:p>
      </dgm:t>
    </dgm:pt>
    <dgm:pt modelId="{E66D71B1-C0DC-B34C-B8A0-9C2FBBBF15AA}" type="sibTrans" cxnId="{9725012D-8E8B-C148-B0FE-BF84283D616A}">
      <dgm:prSet/>
      <dgm:spPr/>
      <dgm:t>
        <a:bodyPr/>
        <a:lstStyle/>
        <a:p>
          <a:endParaRPr lang="en-US"/>
        </a:p>
      </dgm:t>
    </dgm:pt>
    <dgm:pt modelId="{77185977-33E5-E249-9832-3F5C5F098D51}">
      <dgm:prSet/>
      <dgm:spPr/>
      <dgm:t>
        <a:bodyPr/>
        <a:lstStyle/>
        <a:p>
          <a:r>
            <a:rPr lang="en-US" b="0" i="0" baseline="0" dirty="0"/>
            <a:t>Limited in target audience</a:t>
          </a:r>
          <a:endParaRPr lang="en-US" dirty="0"/>
        </a:p>
      </dgm:t>
    </dgm:pt>
    <dgm:pt modelId="{0241E4C5-FD21-C147-A32B-EFC9F238781D}" type="parTrans" cxnId="{80F9C291-B3BA-8B49-AF36-88C024CE62C2}">
      <dgm:prSet/>
      <dgm:spPr/>
      <dgm:t>
        <a:bodyPr/>
        <a:lstStyle/>
        <a:p>
          <a:endParaRPr lang="en-US"/>
        </a:p>
      </dgm:t>
    </dgm:pt>
    <dgm:pt modelId="{5BCC1AB6-118D-5E4D-A2A2-0FD4AE0A48CA}" type="sibTrans" cxnId="{80F9C291-B3BA-8B49-AF36-88C024CE62C2}">
      <dgm:prSet/>
      <dgm:spPr/>
      <dgm:t>
        <a:bodyPr/>
        <a:lstStyle/>
        <a:p>
          <a:endParaRPr lang="en-US"/>
        </a:p>
      </dgm:t>
    </dgm:pt>
    <dgm:pt modelId="{EDEC7FEF-07E4-3F41-8AF4-84883A344387}">
      <dgm:prSet/>
      <dgm:spPr/>
      <dgm:t>
        <a:bodyPr/>
        <a:lstStyle/>
        <a:p>
          <a:r>
            <a:rPr lang="en-US" b="0" i="0"/>
            <a:t>Primarily focused on mid-career faculty</a:t>
          </a:r>
          <a:endParaRPr lang="en-US"/>
        </a:p>
      </dgm:t>
    </dgm:pt>
    <dgm:pt modelId="{C0CBCBA2-96DB-5345-AAB3-94A29FC15DAC}" type="parTrans" cxnId="{6D7090AD-7BD7-3F45-AF51-D04852DE290F}">
      <dgm:prSet/>
      <dgm:spPr/>
      <dgm:t>
        <a:bodyPr/>
        <a:lstStyle/>
        <a:p>
          <a:endParaRPr lang="en-US"/>
        </a:p>
      </dgm:t>
    </dgm:pt>
    <dgm:pt modelId="{E0F0DA89-4999-244F-A941-AAF33E3986FB}" type="sibTrans" cxnId="{6D7090AD-7BD7-3F45-AF51-D04852DE290F}">
      <dgm:prSet/>
      <dgm:spPr/>
      <dgm:t>
        <a:bodyPr/>
        <a:lstStyle/>
        <a:p>
          <a:endParaRPr lang="en-US"/>
        </a:p>
      </dgm:t>
    </dgm:pt>
    <dgm:pt modelId="{0E9CFEF1-A397-1440-9DA5-58BFA5FCEE2C}">
      <dgm:prSet/>
      <dgm:spPr/>
      <dgm:t>
        <a:bodyPr/>
        <a:lstStyle/>
        <a:p>
          <a:r>
            <a:rPr lang="en-US" b="0" i="0" baseline="0"/>
            <a:t>Limited in scope</a:t>
          </a:r>
          <a:endParaRPr lang="en-US"/>
        </a:p>
      </dgm:t>
    </dgm:pt>
    <dgm:pt modelId="{BD7136C9-7020-AE4C-8DA9-4D40B5E5D75D}" type="parTrans" cxnId="{8B14823D-6DCA-7946-83E4-69D2A9504E3A}">
      <dgm:prSet/>
      <dgm:spPr/>
      <dgm:t>
        <a:bodyPr/>
        <a:lstStyle/>
        <a:p>
          <a:endParaRPr lang="en-US"/>
        </a:p>
      </dgm:t>
    </dgm:pt>
    <dgm:pt modelId="{344F302E-23B3-4A4C-A3BA-F3D5656A9786}" type="sibTrans" cxnId="{8B14823D-6DCA-7946-83E4-69D2A9504E3A}">
      <dgm:prSet/>
      <dgm:spPr/>
      <dgm:t>
        <a:bodyPr/>
        <a:lstStyle/>
        <a:p>
          <a:endParaRPr lang="en-US"/>
        </a:p>
      </dgm:t>
    </dgm:pt>
    <dgm:pt modelId="{13C2611C-ABD8-B549-B7F4-7D1B863266D4}">
      <dgm:prSet/>
      <dgm:spPr/>
      <dgm:t>
        <a:bodyPr/>
        <a:lstStyle/>
        <a:p>
          <a:r>
            <a:rPr lang="en-US" b="0" i="0" dirty="0"/>
            <a:t>Heavy emphasis upon admin/leadership development </a:t>
          </a:r>
          <a:endParaRPr lang="en-US" dirty="0"/>
        </a:p>
      </dgm:t>
    </dgm:pt>
    <dgm:pt modelId="{D2A0EE9C-90C1-1046-91A8-B3319AB0B53A}" type="parTrans" cxnId="{57E6577C-B299-384C-9AEB-1D49DEBDFA81}">
      <dgm:prSet/>
      <dgm:spPr/>
      <dgm:t>
        <a:bodyPr/>
        <a:lstStyle/>
        <a:p>
          <a:endParaRPr lang="en-US"/>
        </a:p>
      </dgm:t>
    </dgm:pt>
    <dgm:pt modelId="{79867CD0-0475-C148-9268-9FDD6D615DDF}" type="sibTrans" cxnId="{57E6577C-B299-384C-9AEB-1D49DEBDFA81}">
      <dgm:prSet/>
      <dgm:spPr/>
      <dgm:t>
        <a:bodyPr/>
        <a:lstStyle/>
        <a:p>
          <a:endParaRPr lang="en-US"/>
        </a:p>
      </dgm:t>
    </dgm:pt>
    <dgm:pt modelId="{B33DD0B4-5706-6B45-9642-B5F577985F70}">
      <dgm:prSet/>
      <dgm:spPr/>
      <dgm:t>
        <a:bodyPr/>
        <a:lstStyle/>
        <a:p>
          <a:r>
            <a:rPr lang="en-US" b="0" i="0" baseline="0"/>
            <a:t>Exclusive</a:t>
          </a:r>
          <a:endParaRPr lang="en-US"/>
        </a:p>
      </dgm:t>
    </dgm:pt>
    <dgm:pt modelId="{E200AA3D-899B-0F46-A1AF-535CE14F0EDF}" type="parTrans" cxnId="{A72FBB5B-4FB4-2044-9F9B-9E2EDA8216B9}">
      <dgm:prSet/>
      <dgm:spPr/>
      <dgm:t>
        <a:bodyPr/>
        <a:lstStyle/>
        <a:p>
          <a:endParaRPr lang="en-US"/>
        </a:p>
      </dgm:t>
    </dgm:pt>
    <dgm:pt modelId="{0C11838E-8304-064E-B0A3-215AC7C5629C}" type="sibTrans" cxnId="{A72FBB5B-4FB4-2044-9F9B-9E2EDA8216B9}">
      <dgm:prSet/>
      <dgm:spPr/>
      <dgm:t>
        <a:bodyPr/>
        <a:lstStyle/>
        <a:p>
          <a:endParaRPr lang="en-US"/>
        </a:p>
      </dgm:t>
    </dgm:pt>
    <dgm:pt modelId="{24377FB0-5A72-1B4E-B756-C76E0FC24380}">
      <dgm:prSet/>
      <dgm:spPr/>
      <dgm:t>
        <a:bodyPr/>
        <a:lstStyle/>
        <a:p>
          <a:r>
            <a:rPr lang="en-US" b="0" i="0" dirty="0"/>
            <a:t>Mostly require applications for limited spaces</a:t>
          </a:r>
          <a:endParaRPr lang="en-US" dirty="0"/>
        </a:p>
      </dgm:t>
    </dgm:pt>
    <dgm:pt modelId="{C0E7CB96-5149-D846-A4D8-7BA2382B4D36}" type="parTrans" cxnId="{C08AA6BC-6D7B-9F49-A899-B4E9C2427283}">
      <dgm:prSet/>
      <dgm:spPr/>
      <dgm:t>
        <a:bodyPr/>
        <a:lstStyle/>
        <a:p>
          <a:endParaRPr lang="en-US"/>
        </a:p>
      </dgm:t>
    </dgm:pt>
    <dgm:pt modelId="{29DDA87A-8B48-F54D-9D27-77BC2823AB55}" type="sibTrans" cxnId="{C08AA6BC-6D7B-9F49-A899-B4E9C2427283}">
      <dgm:prSet/>
      <dgm:spPr/>
      <dgm:t>
        <a:bodyPr/>
        <a:lstStyle/>
        <a:p>
          <a:endParaRPr lang="en-US"/>
        </a:p>
      </dgm:t>
    </dgm:pt>
    <dgm:pt modelId="{CF6E6896-8D69-FC40-8F9A-D8B3D52A0EB4}" type="pres">
      <dgm:prSet presAssocID="{1EAEF702-C68D-A344-BCCA-EF18CB4D9D00}" presName="linear" presStyleCnt="0">
        <dgm:presLayoutVars>
          <dgm:dir/>
          <dgm:animLvl val="lvl"/>
          <dgm:resizeHandles val="exact"/>
        </dgm:presLayoutVars>
      </dgm:prSet>
      <dgm:spPr/>
    </dgm:pt>
    <dgm:pt modelId="{8588C88D-0769-FF49-91C9-708CE7F3E43F}" type="pres">
      <dgm:prSet presAssocID="{C228FD24-A6D7-2240-A584-0831A7D47A65}" presName="parentLin" presStyleCnt="0"/>
      <dgm:spPr/>
    </dgm:pt>
    <dgm:pt modelId="{54FFA791-D4C6-AE45-BAE4-2F92230618E8}" type="pres">
      <dgm:prSet presAssocID="{C228FD24-A6D7-2240-A584-0831A7D47A65}" presName="parentLeftMargin" presStyleLbl="node1" presStyleIdx="0" presStyleCnt="4"/>
      <dgm:spPr/>
    </dgm:pt>
    <dgm:pt modelId="{AEBEBB31-1494-7D49-B5CC-260DBC87F6A7}" type="pres">
      <dgm:prSet presAssocID="{C228FD24-A6D7-2240-A584-0831A7D47A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090E9D-51DE-8246-A009-6B6DF9453143}" type="pres">
      <dgm:prSet presAssocID="{C228FD24-A6D7-2240-A584-0831A7D47A65}" presName="negativeSpace" presStyleCnt="0"/>
      <dgm:spPr/>
    </dgm:pt>
    <dgm:pt modelId="{B79EC600-445A-E040-9431-EA395582B883}" type="pres">
      <dgm:prSet presAssocID="{C228FD24-A6D7-2240-A584-0831A7D47A65}" presName="childText" presStyleLbl="conFgAcc1" presStyleIdx="0" presStyleCnt="4">
        <dgm:presLayoutVars>
          <dgm:bulletEnabled val="1"/>
        </dgm:presLayoutVars>
      </dgm:prSet>
      <dgm:spPr/>
    </dgm:pt>
    <dgm:pt modelId="{AB860A0A-F3A7-A44D-8AB4-12A4F3ABF940}" type="pres">
      <dgm:prSet presAssocID="{E66D71B1-C0DC-B34C-B8A0-9C2FBBBF15AA}" presName="spaceBetweenRectangles" presStyleCnt="0"/>
      <dgm:spPr/>
    </dgm:pt>
    <dgm:pt modelId="{E6AA6A1B-11FC-AC4E-A02A-C7F192E2FB1E}" type="pres">
      <dgm:prSet presAssocID="{77185977-33E5-E249-9832-3F5C5F098D51}" presName="parentLin" presStyleCnt="0"/>
      <dgm:spPr/>
    </dgm:pt>
    <dgm:pt modelId="{9FF00B3D-FCF9-D143-8FC5-3B4575F57C57}" type="pres">
      <dgm:prSet presAssocID="{77185977-33E5-E249-9832-3F5C5F098D51}" presName="parentLeftMargin" presStyleLbl="node1" presStyleIdx="0" presStyleCnt="4"/>
      <dgm:spPr/>
    </dgm:pt>
    <dgm:pt modelId="{BCF5753A-6679-3D4F-B5BF-6B4EFCE8C516}" type="pres">
      <dgm:prSet presAssocID="{77185977-33E5-E249-9832-3F5C5F098D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A479BC-5659-F44C-9E3D-72ED3CAA0618}" type="pres">
      <dgm:prSet presAssocID="{77185977-33E5-E249-9832-3F5C5F098D51}" presName="negativeSpace" presStyleCnt="0"/>
      <dgm:spPr/>
    </dgm:pt>
    <dgm:pt modelId="{CAE694F7-A6B3-8544-B0AF-833C69445963}" type="pres">
      <dgm:prSet presAssocID="{77185977-33E5-E249-9832-3F5C5F098D51}" presName="childText" presStyleLbl="conFgAcc1" presStyleIdx="1" presStyleCnt="4">
        <dgm:presLayoutVars>
          <dgm:bulletEnabled val="1"/>
        </dgm:presLayoutVars>
      </dgm:prSet>
      <dgm:spPr/>
    </dgm:pt>
    <dgm:pt modelId="{6A327209-44E5-924B-998F-757B75D44408}" type="pres">
      <dgm:prSet presAssocID="{5BCC1AB6-118D-5E4D-A2A2-0FD4AE0A48CA}" presName="spaceBetweenRectangles" presStyleCnt="0"/>
      <dgm:spPr/>
    </dgm:pt>
    <dgm:pt modelId="{8A9A5674-FD1E-1742-A9B3-95E7EDD09DB6}" type="pres">
      <dgm:prSet presAssocID="{0E9CFEF1-A397-1440-9DA5-58BFA5FCEE2C}" presName="parentLin" presStyleCnt="0"/>
      <dgm:spPr/>
    </dgm:pt>
    <dgm:pt modelId="{C168A9E7-14FB-434C-9F39-59A47B1EE79B}" type="pres">
      <dgm:prSet presAssocID="{0E9CFEF1-A397-1440-9DA5-58BFA5FCEE2C}" presName="parentLeftMargin" presStyleLbl="node1" presStyleIdx="1" presStyleCnt="4"/>
      <dgm:spPr/>
    </dgm:pt>
    <dgm:pt modelId="{937908F9-3FB6-8B46-AD81-C61EED70C76C}" type="pres">
      <dgm:prSet presAssocID="{0E9CFEF1-A397-1440-9DA5-58BFA5FCEE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FA440-EA00-3449-ACE7-E761E80596AE}" type="pres">
      <dgm:prSet presAssocID="{0E9CFEF1-A397-1440-9DA5-58BFA5FCEE2C}" presName="negativeSpace" presStyleCnt="0"/>
      <dgm:spPr/>
    </dgm:pt>
    <dgm:pt modelId="{4BBD3EC9-0CCE-134A-BB61-1F696C995C8C}" type="pres">
      <dgm:prSet presAssocID="{0E9CFEF1-A397-1440-9DA5-58BFA5FCEE2C}" presName="childText" presStyleLbl="conFgAcc1" presStyleIdx="2" presStyleCnt="4">
        <dgm:presLayoutVars>
          <dgm:bulletEnabled val="1"/>
        </dgm:presLayoutVars>
      </dgm:prSet>
      <dgm:spPr/>
    </dgm:pt>
    <dgm:pt modelId="{3DE79D61-B2AD-A94C-8838-37D4F5E553E6}" type="pres">
      <dgm:prSet presAssocID="{344F302E-23B3-4A4C-A3BA-F3D5656A9786}" presName="spaceBetweenRectangles" presStyleCnt="0"/>
      <dgm:spPr/>
    </dgm:pt>
    <dgm:pt modelId="{A59BF7A6-515B-F948-890F-589F4C5A0CB1}" type="pres">
      <dgm:prSet presAssocID="{B33DD0B4-5706-6B45-9642-B5F577985F70}" presName="parentLin" presStyleCnt="0"/>
      <dgm:spPr/>
    </dgm:pt>
    <dgm:pt modelId="{753B5441-030D-D446-9576-AF164CA1AF6A}" type="pres">
      <dgm:prSet presAssocID="{B33DD0B4-5706-6B45-9642-B5F577985F70}" presName="parentLeftMargin" presStyleLbl="node1" presStyleIdx="2" presStyleCnt="4"/>
      <dgm:spPr/>
    </dgm:pt>
    <dgm:pt modelId="{D1DE2255-926F-FD45-A63D-D4CE2FADACD7}" type="pres">
      <dgm:prSet presAssocID="{B33DD0B4-5706-6B45-9642-B5F577985F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F6B040-6C45-F942-8FED-89B42E8A8223}" type="pres">
      <dgm:prSet presAssocID="{B33DD0B4-5706-6B45-9642-B5F577985F70}" presName="negativeSpace" presStyleCnt="0"/>
      <dgm:spPr/>
    </dgm:pt>
    <dgm:pt modelId="{88F6603E-4495-2948-9312-2428A2AE7F38}" type="pres">
      <dgm:prSet presAssocID="{B33DD0B4-5706-6B45-9642-B5F577985F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D65581D-8D97-7C4F-B729-02314A03EE36}" type="presOf" srcId="{C228FD24-A6D7-2240-A584-0831A7D47A65}" destId="{54FFA791-D4C6-AE45-BAE4-2F92230618E8}" srcOrd="0" destOrd="0" presId="urn:microsoft.com/office/officeart/2005/8/layout/list1"/>
    <dgm:cxn modelId="{4763BB1E-F741-2041-ABEC-4DC6F1A6F77F}" type="presOf" srcId="{13C2611C-ABD8-B549-B7F4-7D1B863266D4}" destId="{4BBD3EC9-0CCE-134A-BB61-1F696C995C8C}" srcOrd="0" destOrd="0" presId="urn:microsoft.com/office/officeart/2005/8/layout/list1"/>
    <dgm:cxn modelId="{3E4F6721-3021-634D-8FED-3DDA76A47699}" type="presOf" srcId="{1EAEF702-C68D-A344-BCCA-EF18CB4D9D00}" destId="{CF6E6896-8D69-FC40-8F9A-D8B3D52A0EB4}" srcOrd="0" destOrd="0" presId="urn:microsoft.com/office/officeart/2005/8/layout/list1"/>
    <dgm:cxn modelId="{9725012D-8E8B-C148-B0FE-BF84283D616A}" srcId="{1EAEF702-C68D-A344-BCCA-EF18CB4D9D00}" destId="{C228FD24-A6D7-2240-A584-0831A7D47A65}" srcOrd="0" destOrd="0" parTransId="{B3A76C9B-77E2-F54E-B7B9-D6E2C0121433}" sibTransId="{E66D71B1-C0DC-B34C-B8A0-9C2FBBBF15AA}"/>
    <dgm:cxn modelId="{10675632-A21F-EE4C-8D8D-EC0806D48D4B}" type="presOf" srcId="{EDEC7FEF-07E4-3F41-8AF4-84883A344387}" destId="{CAE694F7-A6B3-8544-B0AF-833C69445963}" srcOrd="0" destOrd="0" presId="urn:microsoft.com/office/officeart/2005/8/layout/list1"/>
    <dgm:cxn modelId="{8B14823D-6DCA-7946-83E4-69D2A9504E3A}" srcId="{1EAEF702-C68D-A344-BCCA-EF18CB4D9D00}" destId="{0E9CFEF1-A397-1440-9DA5-58BFA5FCEE2C}" srcOrd="2" destOrd="0" parTransId="{BD7136C9-7020-AE4C-8DA9-4D40B5E5D75D}" sibTransId="{344F302E-23B3-4A4C-A3BA-F3D5656A9786}"/>
    <dgm:cxn modelId="{A72FBB5B-4FB4-2044-9F9B-9E2EDA8216B9}" srcId="{1EAEF702-C68D-A344-BCCA-EF18CB4D9D00}" destId="{B33DD0B4-5706-6B45-9642-B5F577985F70}" srcOrd="3" destOrd="0" parTransId="{E200AA3D-899B-0F46-A1AF-535CE14F0EDF}" sibTransId="{0C11838E-8304-064E-B0A3-215AC7C5629C}"/>
    <dgm:cxn modelId="{1951E561-F913-C84B-90D1-02360D303571}" type="presOf" srcId="{77185977-33E5-E249-9832-3F5C5F098D51}" destId="{9FF00B3D-FCF9-D143-8FC5-3B4575F57C57}" srcOrd="0" destOrd="0" presId="urn:microsoft.com/office/officeart/2005/8/layout/list1"/>
    <dgm:cxn modelId="{89C95C65-253A-F44B-9CA4-B577D65B42BC}" type="presOf" srcId="{24377FB0-5A72-1B4E-B756-C76E0FC24380}" destId="{88F6603E-4495-2948-9312-2428A2AE7F38}" srcOrd="0" destOrd="0" presId="urn:microsoft.com/office/officeart/2005/8/layout/list1"/>
    <dgm:cxn modelId="{4EF97453-1FDD-1E48-9D9B-799DCE0A9355}" type="presOf" srcId="{C228FD24-A6D7-2240-A584-0831A7D47A65}" destId="{AEBEBB31-1494-7D49-B5CC-260DBC87F6A7}" srcOrd="1" destOrd="0" presId="urn:microsoft.com/office/officeart/2005/8/layout/list1"/>
    <dgm:cxn modelId="{C26DD278-B412-CD42-B95E-51BE8CD7EA7E}" type="presOf" srcId="{B33DD0B4-5706-6B45-9642-B5F577985F70}" destId="{753B5441-030D-D446-9576-AF164CA1AF6A}" srcOrd="0" destOrd="0" presId="urn:microsoft.com/office/officeart/2005/8/layout/list1"/>
    <dgm:cxn modelId="{57E6577C-B299-384C-9AEB-1D49DEBDFA81}" srcId="{0E9CFEF1-A397-1440-9DA5-58BFA5FCEE2C}" destId="{13C2611C-ABD8-B549-B7F4-7D1B863266D4}" srcOrd="0" destOrd="0" parTransId="{D2A0EE9C-90C1-1046-91A8-B3319AB0B53A}" sibTransId="{79867CD0-0475-C148-9268-9FDD6D615DDF}"/>
    <dgm:cxn modelId="{80F9C291-B3BA-8B49-AF36-88C024CE62C2}" srcId="{1EAEF702-C68D-A344-BCCA-EF18CB4D9D00}" destId="{77185977-33E5-E249-9832-3F5C5F098D51}" srcOrd="1" destOrd="0" parTransId="{0241E4C5-FD21-C147-A32B-EFC9F238781D}" sibTransId="{5BCC1AB6-118D-5E4D-A2A2-0FD4AE0A48CA}"/>
    <dgm:cxn modelId="{57CBF2A1-8F18-BF42-B99F-8C1BDE6BC2EB}" type="presOf" srcId="{77185977-33E5-E249-9832-3F5C5F098D51}" destId="{BCF5753A-6679-3D4F-B5BF-6B4EFCE8C516}" srcOrd="1" destOrd="0" presId="urn:microsoft.com/office/officeart/2005/8/layout/list1"/>
    <dgm:cxn modelId="{332338A9-5844-0D44-8C6D-7D2D8671AED5}" type="presOf" srcId="{0E9CFEF1-A397-1440-9DA5-58BFA5FCEE2C}" destId="{937908F9-3FB6-8B46-AD81-C61EED70C76C}" srcOrd="1" destOrd="0" presId="urn:microsoft.com/office/officeart/2005/8/layout/list1"/>
    <dgm:cxn modelId="{6D7090AD-7BD7-3F45-AF51-D04852DE290F}" srcId="{77185977-33E5-E249-9832-3F5C5F098D51}" destId="{EDEC7FEF-07E4-3F41-8AF4-84883A344387}" srcOrd="0" destOrd="0" parTransId="{C0CBCBA2-96DB-5345-AAB3-94A29FC15DAC}" sibTransId="{E0F0DA89-4999-244F-A941-AAF33E3986FB}"/>
    <dgm:cxn modelId="{C08AA6BC-6D7B-9F49-A899-B4E9C2427283}" srcId="{B33DD0B4-5706-6B45-9642-B5F577985F70}" destId="{24377FB0-5A72-1B4E-B756-C76E0FC24380}" srcOrd="0" destOrd="0" parTransId="{C0E7CB96-5149-D846-A4D8-7BA2382B4D36}" sibTransId="{29DDA87A-8B48-F54D-9D27-77BC2823AB55}"/>
    <dgm:cxn modelId="{660925C7-C1CD-6840-914E-E6B6AA8BF410}" type="presOf" srcId="{0E9CFEF1-A397-1440-9DA5-58BFA5FCEE2C}" destId="{C168A9E7-14FB-434C-9F39-59A47B1EE79B}" srcOrd="0" destOrd="0" presId="urn:microsoft.com/office/officeart/2005/8/layout/list1"/>
    <dgm:cxn modelId="{A85AE2CE-66D1-2F42-B7DF-033893CA225C}" type="presOf" srcId="{B33DD0B4-5706-6B45-9642-B5F577985F70}" destId="{D1DE2255-926F-FD45-A63D-D4CE2FADACD7}" srcOrd="1" destOrd="0" presId="urn:microsoft.com/office/officeart/2005/8/layout/list1"/>
    <dgm:cxn modelId="{F5BD9DA8-7D22-D04F-8B14-FFDE516AA792}" type="presParOf" srcId="{CF6E6896-8D69-FC40-8F9A-D8B3D52A0EB4}" destId="{8588C88D-0769-FF49-91C9-708CE7F3E43F}" srcOrd="0" destOrd="0" presId="urn:microsoft.com/office/officeart/2005/8/layout/list1"/>
    <dgm:cxn modelId="{60B9A313-6416-924F-802E-28AA37A0AFF1}" type="presParOf" srcId="{8588C88D-0769-FF49-91C9-708CE7F3E43F}" destId="{54FFA791-D4C6-AE45-BAE4-2F92230618E8}" srcOrd="0" destOrd="0" presId="urn:microsoft.com/office/officeart/2005/8/layout/list1"/>
    <dgm:cxn modelId="{B0EFB848-6EFF-A54B-980D-18D16C4E6969}" type="presParOf" srcId="{8588C88D-0769-FF49-91C9-708CE7F3E43F}" destId="{AEBEBB31-1494-7D49-B5CC-260DBC87F6A7}" srcOrd="1" destOrd="0" presId="urn:microsoft.com/office/officeart/2005/8/layout/list1"/>
    <dgm:cxn modelId="{F6707537-0CDC-9342-90F9-E147B0EA0A0F}" type="presParOf" srcId="{CF6E6896-8D69-FC40-8F9A-D8B3D52A0EB4}" destId="{CC090E9D-51DE-8246-A009-6B6DF9453143}" srcOrd="1" destOrd="0" presId="urn:microsoft.com/office/officeart/2005/8/layout/list1"/>
    <dgm:cxn modelId="{7BD12FED-8DFB-D645-81EF-EAB7D529AB7C}" type="presParOf" srcId="{CF6E6896-8D69-FC40-8F9A-D8B3D52A0EB4}" destId="{B79EC600-445A-E040-9431-EA395582B883}" srcOrd="2" destOrd="0" presId="urn:microsoft.com/office/officeart/2005/8/layout/list1"/>
    <dgm:cxn modelId="{D9B6B211-BFEC-6B4E-82D1-30A19DB9A044}" type="presParOf" srcId="{CF6E6896-8D69-FC40-8F9A-D8B3D52A0EB4}" destId="{AB860A0A-F3A7-A44D-8AB4-12A4F3ABF940}" srcOrd="3" destOrd="0" presId="urn:microsoft.com/office/officeart/2005/8/layout/list1"/>
    <dgm:cxn modelId="{84D93BA5-EC6E-2847-96C4-0BFF868426E5}" type="presParOf" srcId="{CF6E6896-8D69-FC40-8F9A-D8B3D52A0EB4}" destId="{E6AA6A1B-11FC-AC4E-A02A-C7F192E2FB1E}" srcOrd="4" destOrd="0" presId="urn:microsoft.com/office/officeart/2005/8/layout/list1"/>
    <dgm:cxn modelId="{DAE732E4-7045-2C49-9443-8BC2B75A9520}" type="presParOf" srcId="{E6AA6A1B-11FC-AC4E-A02A-C7F192E2FB1E}" destId="{9FF00B3D-FCF9-D143-8FC5-3B4575F57C57}" srcOrd="0" destOrd="0" presId="urn:microsoft.com/office/officeart/2005/8/layout/list1"/>
    <dgm:cxn modelId="{D4D819BB-07B9-7C42-8299-8634FECC2F70}" type="presParOf" srcId="{E6AA6A1B-11FC-AC4E-A02A-C7F192E2FB1E}" destId="{BCF5753A-6679-3D4F-B5BF-6B4EFCE8C516}" srcOrd="1" destOrd="0" presId="urn:microsoft.com/office/officeart/2005/8/layout/list1"/>
    <dgm:cxn modelId="{FF19386A-D4EB-B544-925F-E3E7FE557869}" type="presParOf" srcId="{CF6E6896-8D69-FC40-8F9A-D8B3D52A0EB4}" destId="{F8A479BC-5659-F44C-9E3D-72ED3CAA0618}" srcOrd="5" destOrd="0" presId="urn:microsoft.com/office/officeart/2005/8/layout/list1"/>
    <dgm:cxn modelId="{47478CA3-747E-7248-90B1-5F3C80910623}" type="presParOf" srcId="{CF6E6896-8D69-FC40-8F9A-D8B3D52A0EB4}" destId="{CAE694F7-A6B3-8544-B0AF-833C69445963}" srcOrd="6" destOrd="0" presId="urn:microsoft.com/office/officeart/2005/8/layout/list1"/>
    <dgm:cxn modelId="{94F75A43-26CF-1A4D-86E3-B5B3CB39F73B}" type="presParOf" srcId="{CF6E6896-8D69-FC40-8F9A-D8B3D52A0EB4}" destId="{6A327209-44E5-924B-998F-757B75D44408}" srcOrd="7" destOrd="0" presId="urn:microsoft.com/office/officeart/2005/8/layout/list1"/>
    <dgm:cxn modelId="{CFA29473-C75B-4B4A-8258-65BDC2768AC0}" type="presParOf" srcId="{CF6E6896-8D69-FC40-8F9A-D8B3D52A0EB4}" destId="{8A9A5674-FD1E-1742-A9B3-95E7EDD09DB6}" srcOrd="8" destOrd="0" presId="urn:microsoft.com/office/officeart/2005/8/layout/list1"/>
    <dgm:cxn modelId="{449CE325-9F62-A64F-B181-B3FD8838B22C}" type="presParOf" srcId="{8A9A5674-FD1E-1742-A9B3-95E7EDD09DB6}" destId="{C168A9E7-14FB-434C-9F39-59A47B1EE79B}" srcOrd="0" destOrd="0" presId="urn:microsoft.com/office/officeart/2005/8/layout/list1"/>
    <dgm:cxn modelId="{54887317-103A-424F-B272-F794B53898EA}" type="presParOf" srcId="{8A9A5674-FD1E-1742-A9B3-95E7EDD09DB6}" destId="{937908F9-3FB6-8B46-AD81-C61EED70C76C}" srcOrd="1" destOrd="0" presId="urn:microsoft.com/office/officeart/2005/8/layout/list1"/>
    <dgm:cxn modelId="{8EB60E40-83FD-2F4A-9053-05C297545632}" type="presParOf" srcId="{CF6E6896-8D69-FC40-8F9A-D8B3D52A0EB4}" destId="{AEFFA440-EA00-3449-ACE7-E761E80596AE}" srcOrd="9" destOrd="0" presId="urn:microsoft.com/office/officeart/2005/8/layout/list1"/>
    <dgm:cxn modelId="{E98C9665-D4BF-3541-83A1-2B4308346732}" type="presParOf" srcId="{CF6E6896-8D69-FC40-8F9A-D8B3D52A0EB4}" destId="{4BBD3EC9-0CCE-134A-BB61-1F696C995C8C}" srcOrd="10" destOrd="0" presId="urn:microsoft.com/office/officeart/2005/8/layout/list1"/>
    <dgm:cxn modelId="{14FC601C-C7FE-EB40-AE1B-E282D6CE5E79}" type="presParOf" srcId="{CF6E6896-8D69-FC40-8F9A-D8B3D52A0EB4}" destId="{3DE79D61-B2AD-A94C-8838-37D4F5E553E6}" srcOrd="11" destOrd="0" presId="urn:microsoft.com/office/officeart/2005/8/layout/list1"/>
    <dgm:cxn modelId="{E71173BC-0348-3742-9CC7-BE8B881873BD}" type="presParOf" srcId="{CF6E6896-8D69-FC40-8F9A-D8B3D52A0EB4}" destId="{A59BF7A6-515B-F948-890F-589F4C5A0CB1}" srcOrd="12" destOrd="0" presId="urn:microsoft.com/office/officeart/2005/8/layout/list1"/>
    <dgm:cxn modelId="{0BC6AE9C-2495-CF40-A207-ACEC56A023FF}" type="presParOf" srcId="{A59BF7A6-515B-F948-890F-589F4C5A0CB1}" destId="{753B5441-030D-D446-9576-AF164CA1AF6A}" srcOrd="0" destOrd="0" presId="urn:microsoft.com/office/officeart/2005/8/layout/list1"/>
    <dgm:cxn modelId="{630BDE49-E0F5-404C-8396-6A7F42FCF68F}" type="presParOf" srcId="{A59BF7A6-515B-F948-890F-589F4C5A0CB1}" destId="{D1DE2255-926F-FD45-A63D-D4CE2FADACD7}" srcOrd="1" destOrd="0" presId="urn:microsoft.com/office/officeart/2005/8/layout/list1"/>
    <dgm:cxn modelId="{A1AA2279-BD18-AE43-8804-556656141571}" type="presParOf" srcId="{CF6E6896-8D69-FC40-8F9A-D8B3D52A0EB4}" destId="{BAF6B040-6C45-F942-8FED-89B42E8A8223}" srcOrd="13" destOrd="0" presId="urn:microsoft.com/office/officeart/2005/8/layout/list1"/>
    <dgm:cxn modelId="{AD5CDEEF-2666-5B44-9E8A-7004B42CB120}" type="presParOf" srcId="{CF6E6896-8D69-FC40-8F9A-D8B3D52A0EB4}" destId="{88F6603E-4495-2948-9312-2428A2AE7F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EAEF702-C68D-A344-BCCA-EF18CB4D9D00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28FD24-A6D7-2240-A584-0831A7D47A65}">
      <dgm:prSet/>
      <dgm:spPr/>
      <dgm:t>
        <a:bodyPr/>
        <a:lstStyle/>
        <a:p>
          <a:r>
            <a:rPr lang="en-US" b="0" i="0" baseline="0"/>
            <a:t>Necessary, but not sufficient</a:t>
          </a:r>
          <a:endParaRPr lang="en-US"/>
        </a:p>
      </dgm:t>
    </dgm:pt>
    <dgm:pt modelId="{B3A76C9B-77E2-F54E-B7B9-D6E2C0121433}" type="parTrans" cxnId="{9725012D-8E8B-C148-B0FE-BF84283D616A}">
      <dgm:prSet/>
      <dgm:spPr/>
      <dgm:t>
        <a:bodyPr/>
        <a:lstStyle/>
        <a:p>
          <a:endParaRPr lang="en-US"/>
        </a:p>
      </dgm:t>
    </dgm:pt>
    <dgm:pt modelId="{E66D71B1-C0DC-B34C-B8A0-9C2FBBBF15AA}" type="sibTrans" cxnId="{9725012D-8E8B-C148-B0FE-BF84283D616A}">
      <dgm:prSet/>
      <dgm:spPr/>
      <dgm:t>
        <a:bodyPr/>
        <a:lstStyle/>
        <a:p>
          <a:endParaRPr lang="en-US"/>
        </a:p>
      </dgm:t>
    </dgm:pt>
    <dgm:pt modelId="{77185977-33E5-E249-9832-3F5C5F098D51}">
      <dgm:prSet/>
      <dgm:spPr/>
      <dgm:t>
        <a:bodyPr/>
        <a:lstStyle/>
        <a:p>
          <a:r>
            <a:rPr lang="en-US" b="0" i="0" baseline="0" dirty="0"/>
            <a:t>Limited in target audience</a:t>
          </a:r>
          <a:endParaRPr lang="en-US" dirty="0"/>
        </a:p>
      </dgm:t>
    </dgm:pt>
    <dgm:pt modelId="{0241E4C5-FD21-C147-A32B-EFC9F238781D}" type="parTrans" cxnId="{80F9C291-B3BA-8B49-AF36-88C024CE62C2}">
      <dgm:prSet/>
      <dgm:spPr/>
      <dgm:t>
        <a:bodyPr/>
        <a:lstStyle/>
        <a:p>
          <a:endParaRPr lang="en-US"/>
        </a:p>
      </dgm:t>
    </dgm:pt>
    <dgm:pt modelId="{5BCC1AB6-118D-5E4D-A2A2-0FD4AE0A48CA}" type="sibTrans" cxnId="{80F9C291-B3BA-8B49-AF36-88C024CE62C2}">
      <dgm:prSet/>
      <dgm:spPr/>
      <dgm:t>
        <a:bodyPr/>
        <a:lstStyle/>
        <a:p>
          <a:endParaRPr lang="en-US"/>
        </a:p>
      </dgm:t>
    </dgm:pt>
    <dgm:pt modelId="{EDEC7FEF-07E4-3F41-8AF4-84883A344387}">
      <dgm:prSet/>
      <dgm:spPr/>
      <dgm:t>
        <a:bodyPr/>
        <a:lstStyle/>
        <a:p>
          <a:r>
            <a:rPr lang="en-US" b="0" i="0"/>
            <a:t>Primarily focused on mid-career faculty</a:t>
          </a:r>
          <a:endParaRPr lang="en-US"/>
        </a:p>
      </dgm:t>
    </dgm:pt>
    <dgm:pt modelId="{C0CBCBA2-96DB-5345-AAB3-94A29FC15DAC}" type="parTrans" cxnId="{6D7090AD-7BD7-3F45-AF51-D04852DE290F}">
      <dgm:prSet/>
      <dgm:spPr/>
      <dgm:t>
        <a:bodyPr/>
        <a:lstStyle/>
        <a:p>
          <a:endParaRPr lang="en-US"/>
        </a:p>
      </dgm:t>
    </dgm:pt>
    <dgm:pt modelId="{E0F0DA89-4999-244F-A941-AAF33E3986FB}" type="sibTrans" cxnId="{6D7090AD-7BD7-3F45-AF51-D04852DE290F}">
      <dgm:prSet/>
      <dgm:spPr/>
      <dgm:t>
        <a:bodyPr/>
        <a:lstStyle/>
        <a:p>
          <a:endParaRPr lang="en-US"/>
        </a:p>
      </dgm:t>
    </dgm:pt>
    <dgm:pt modelId="{0E9CFEF1-A397-1440-9DA5-58BFA5FCEE2C}">
      <dgm:prSet/>
      <dgm:spPr/>
      <dgm:t>
        <a:bodyPr/>
        <a:lstStyle/>
        <a:p>
          <a:r>
            <a:rPr lang="en-US" b="0" i="0" baseline="0"/>
            <a:t>Limited in scope</a:t>
          </a:r>
          <a:endParaRPr lang="en-US"/>
        </a:p>
      </dgm:t>
    </dgm:pt>
    <dgm:pt modelId="{BD7136C9-7020-AE4C-8DA9-4D40B5E5D75D}" type="parTrans" cxnId="{8B14823D-6DCA-7946-83E4-69D2A9504E3A}">
      <dgm:prSet/>
      <dgm:spPr/>
      <dgm:t>
        <a:bodyPr/>
        <a:lstStyle/>
        <a:p>
          <a:endParaRPr lang="en-US"/>
        </a:p>
      </dgm:t>
    </dgm:pt>
    <dgm:pt modelId="{344F302E-23B3-4A4C-A3BA-F3D5656A9786}" type="sibTrans" cxnId="{8B14823D-6DCA-7946-83E4-69D2A9504E3A}">
      <dgm:prSet/>
      <dgm:spPr/>
      <dgm:t>
        <a:bodyPr/>
        <a:lstStyle/>
        <a:p>
          <a:endParaRPr lang="en-US"/>
        </a:p>
      </dgm:t>
    </dgm:pt>
    <dgm:pt modelId="{13C2611C-ABD8-B549-B7F4-7D1B863266D4}">
      <dgm:prSet/>
      <dgm:spPr/>
      <dgm:t>
        <a:bodyPr/>
        <a:lstStyle/>
        <a:p>
          <a:r>
            <a:rPr lang="en-US" b="0" i="0" dirty="0"/>
            <a:t>Heavy emphasis upon admin/leadership development </a:t>
          </a:r>
          <a:endParaRPr lang="en-US" dirty="0"/>
        </a:p>
      </dgm:t>
    </dgm:pt>
    <dgm:pt modelId="{D2A0EE9C-90C1-1046-91A8-B3319AB0B53A}" type="parTrans" cxnId="{57E6577C-B299-384C-9AEB-1D49DEBDFA81}">
      <dgm:prSet/>
      <dgm:spPr/>
      <dgm:t>
        <a:bodyPr/>
        <a:lstStyle/>
        <a:p>
          <a:endParaRPr lang="en-US"/>
        </a:p>
      </dgm:t>
    </dgm:pt>
    <dgm:pt modelId="{79867CD0-0475-C148-9268-9FDD6D615DDF}" type="sibTrans" cxnId="{57E6577C-B299-384C-9AEB-1D49DEBDFA81}">
      <dgm:prSet/>
      <dgm:spPr/>
      <dgm:t>
        <a:bodyPr/>
        <a:lstStyle/>
        <a:p>
          <a:endParaRPr lang="en-US"/>
        </a:p>
      </dgm:t>
    </dgm:pt>
    <dgm:pt modelId="{B33DD0B4-5706-6B45-9642-B5F577985F70}">
      <dgm:prSet/>
      <dgm:spPr/>
      <dgm:t>
        <a:bodyPr/>
        <a:lstStyle/>
        <a:p>
          <a:r>
            <a:rPr lang="en-US" b="0" i="0" baseline="0"/>
            <a:t>Exclusive</a:t>
          </a:r>
          <a:endParaRPr lang="en-US"/>
        </a:p>
      </dgm:t>
    </dgm:pt>
    <dgm:pt modelId="{E200AA3D-899B-0F46-A1AF-535CE14F0EDF}" type="parTrans" cxnId="{A72FBB5B-4FB4-2044-9F9B-9E2EDA8216B9}">
      <dgm:prSet/>
      <dgm:spPr/>
      <dgm:t>
        <a:bodyPr/>
        <a:lstStyle/>
        <a:p>
          <a:endParaRPr lang="en-US"/>
        </a:p>
      </dgm:t>
    </dgm:pt>
    <dgm:pt modelId="{0C11838E-8304-064E-B0A3-215AC7C5629C}" type="sibTrans" cxnId="{A72FBB5B-4FB4-2044-9F9B-9E2EDA8216B9}">
      <dgm:prSet/>
      <dgm:spPr/>
      <dgm:t>
        <a:bodyPr/>
        <a:lstStyle/>
        <a:p>
          <a:endParaRPr lang="en-US"/>
        </a:p>
      </dgm:t>
    </dgm:pt>
    <dgm:pt modelId="{24377FB0-5A72-1B4E-B756-C76E0FC24380}">
      <dgm:prSet/>
      <dgm:spPr/>
      <dgm:t>
        <a:bodyPr/>
        <a:lstStyle/>
        <a:p>
          <a:r>
            <a:rPr lang="en-US" b="0" i="0" dirty="0"/>
            <a:t>Mostly require applications for limited spaces</a:t>
          </a:r>
          <a:endParaRPr lang="en-US" dirty="0"/>
        </a:p>
      </dgm:t>
    </dgm:pt>
    <dgm:pt modelId="{C0E7CB96-5149-D846-A4D8-7BA2382B4D36}" type="parTrans" cxnId="{C08AA6BC-6D7B-9F49-A899-B4E9C2427283}">
      <dgm:prSet/>
      <dgm:spPr/>
      <dgm:t>
        <a:bodyPr/>
        <a:lstStyle/>
        <a:p>
          <a:endParaRPr lang="en-US"/>
        </a:p>
      </dgm:t>
    </dgm:pt>
    <dgm:pt modelId="{29DDA87A-8B48-F54D-9D27-77BC2823AB55}" type="sibTrans" cxnId="{C08AA6BC-6D7B-9F49-A899-B4E9C2427283}">
      <dgm:prSet/>
      <dgm:spPr/>
      <dgm:t>
        <a:bodyPr/>
        <a:lstStyle/>
        <a:p>
          <a:endParaRPr lang="en-US"/>
        </a:p>
      </dgm:t>
    </dgm:pt>
    <dgm:pt modelId="{CF6E6896-8D69-FC40-8F9A-D8B3D52A0EB4}" type="pres">
      <dgm:prSet presAssocID="{1EAEF702-C68D-A344-BCCA-EF18CB4D9D00}" presName="linear" presStyleCnt="0">
        <dgm:presLayoutVars>
          <dgm:dir/>
          <dgm:animLvl val="lvl"/>
          <dgm:resizeHandles val="exact"/>
        </dgm:presLayoutVars>
      </dgm:prSet>
      <dgm:spPr/>
    </dgm:pt>
    <dgm:pt modelId="{8588C88D-0769-FF49-91C9-708CE7F3E43F}" type="pres">
      <dgm:prSet presAssocID="{C228FD24-A6D7-2240-A584-0831A7D47A65}" presName="parentLin" presStyleCnt="0"/>
      <dgm:spPr/>
    </dgm:pt>
    <dgm:pt modelId="{54FFA791-D4C6-AE45-BAE4-2F92230618E8}" type="pres">
      <dgm:prSet presAssocID="{C228FD24-A6D7-2240-A584-0831A7D47A65}" presName="parentLeftMargin" presStyleLbl="node1" presStyleIdx="0" presStyleCnt="4"/>
      <dgm:spPr/>
    </dgm:pt>
    <dgm:pt modelId="{AEBEBB31-1494-7D49-B5CC-260DBC87F6A7}" type="pres">
      <dgm:prSet presAssocID="{C228FD24-A6D7-2240-A584-0831A7D47A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090E9D-51DE-8246-A009-6B6DF9453143}" type="pres">
      <dgm:prSet presAssocID="{C228FD24-A6D7-2240-A584-0831A7D47A65}" presName="negativeSpace" presStyleCnt="0"/>
      <dgm:spPr/>
    </dgm:pt>
    <dgm:pt modelId="{B79EC600-445A-E040-9431-EA395582B883}" type="pres">
      <dgm:prSet presAssocID="{C228FD24-A6D7-2240-A584-0831A7D47A65}" presName="childText" presStyleLbl="conFgAcc1" presStyleIdx="0" presStyleCnt="4">
        <dgm:presLayoutVars>
          <dgm:bulletEnabled val="1"/>
        </dgm:presLayoutVars>
      </dgm:prSet>
      <dgm:spPr/>
    </dgm:pt>
    <dgm:pt modelId="{AB860A0A-F3A7-A44D-8AB4-12A4F3ABF940}" type="pres">
      <dgm:prSet presAssocID="{E66D71B1-C0DC-B34C-B8A0-9C2FBBBF15AA}" presName="spaceBetweenRectangles" presStyleCnt="0"/>
      <dgm:spPr/>
    </dgm:pt>
    <dgm:pt modelId="{E6AA6A1B-11FC-AC4E-A02A-C7F192E2FB1E}" type="pres">
      <dgm:prSet presAssocID="{77185977-33E5-E249-9832-3F5C5F098D51}" presName="parentLin" presStyleCnt="0"/>
      <dgm:spPr/>
    </dgm:pt>
    <dgm:pt modelId="{9FF00B3D-FCF9-D143-8FC5-3B4575F57C57}" type="pres">
      <dgm:prSet presAssocID="{77185977-33E5-E249-9832-3F5C5F098D51}" presName="parentLeftMargin" presStyleLbl="node1" presStyleIdx="0" presStyleCnt="4"/>
      <dgm:spPr/>
    </dgm:pt>
    <dgm:pt modelId="{BCF5753A-6679-3D4F-B5BF-6B4EFCE8C516}" type="pres">
      <dgm:prSet presAssocID="{77185977-33E5-E249-9832-3F5C5F098D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A479BC-5659-F44C-9E3D-72ED3CAA0618}" type="pres">
      <dgm:prSet presAssocID="{77185977-33E5-E249-9832-3F5C5F098D51}" presName="negativeSpace" presStyleCnt="0"/>
      <dgm:spPr/>
    </dgm:pt>
    <dgm:pt modelId="{CAE694F7-A6B3-8544-B0AF-833C69445963}" type="pres">
      <dgm:prSet presAssocID="{77185977-33E5-E249-9832-3F5C5F098D51}" presName="childText" presStyleLbl="conFgAcc1" presStyleIdx="1" presStyleCnt="4">
        <dgm:presLayoutVars>
          <dgm:bulletEnabled val="1"/>
        </dgm:presLayoutVars>
      </dgm:prSet>
      <dgm:spPr/>
    </dgm:pt>
    <dgm:pt modelId="{6A327209-44E5-924B-998F-757B75D44408}" type="pres">
      <dgm:prSet presAssocID="{5BCC1AB6-118D-5E4D-A2A2-0FD4AE0A48CA}" presName="spaceBetweenRectangles" presStyleCnt="0"/>
      <dgm:spPr/>
    </dgm:pt>
    <dgm:pt modelId="{8A9A5674-FD1E-1742-A9B3-95E7EDD09DB6}" type="pres">
      <dgm:prSet presAssocID="{0E9CFEF1-A397-1440-9DA5-58BFA5FCEE2C}" presName="parentLin" presStyleCnt="0"/>
      <dgm:spPr/>
    </dgm:pt>
    <dgm:pt modelId="{C168A9E7-14FB-434C-9F39-59A47B1EE79B}" type="pres">
      <dgm:prSet presAssocID="{0E9CFEF1-A397-1440-9DA5-58BFA5FCEE2C}" presName="parentLeftMargin" presStyleLbl="node1" presStyleIdx="1" presStyleCnt="4"/>
      <dgm:spPr/>
    </dgm:pt>
    <dgm:pt modelId="{937908F9-3FB6-8B46-AD81-C61EED70C76C}" type="pres">
      <dgm:prSet presAssocID="{0E9CFEF1-A397-1440-9DA5-58BFA5FCEE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FA440-EA00-3449-ACE7-E761E80596AE}" type="pres">
      <dgm:prSet presAssocID="{0E9CFEF1-A397-1440-9DA5-58BFA5FCEE2C}" presName="negativeSpace" presStyleCnt="0"/>
      <dgm:spPr/>
    </dgm:pt>
    <dgm:pt modelId="{4BBD3EC9-0CCE-134A-BB61-1F696C995C8C}" type="pres">
      <dgm:prSet presAssocID="{0E9CFEF1-A397-1440-9DA5-58BFA5FCEE2C}" presName="childText" presStyleLbl="conFgAcc1" presStyleIdx="2" presStyleCnt="4">
        <dgm:presLayoutVars>
          <dgm:bulletEnabled val="1"/>
        </dgm:presLayoutVars>
      </dgm:prSet>
      <dgm:spPr/>
    </dgm:pt>
    <dgm:pt modelId="{3DE79D61-B2AD-A94C-8838-37D4F5E553E6}" type="pres">
      <dgm:prSet presAssocID="{344F302E-23B3-4A4C-A3BA-F3D5656A9786}" presName="spaceBetweenRectangles" presStyleCnt="0"/>
      <dgm:spPr/>
    </dgm:pt>
    <dgm:pt modelId="{A59BF7A6-515B-F948-890F-589F4C5A0CB1}" type="pres">
      <dgm:prSet presAssocID="{B33DD0B4-5706-6B45-9642-B5F577985F70}" presName="parentLin" presStyleCnt="0"/>
      <dgm:spPr/>
    </dgm:pt>
    <dgm:pt modelId="{753B5441-030D-D446-9576-AF164CA1AF6A}" type="pres">
      <dgm:prSet presAssocID="{B33DD0B4-5706-6B45-9642-B5F577985F70}" presName="parentLeftMargin" presStyleLbl="node1" presStyleIdx="2" presStyleCnt="4"/>
      <dgm:spPr/>
    </dgm:pt>
    <dgm:pt modelId="{D1DE2255-926F-FD45-A63D-D4CE2FADACD7}" type="pres">
      <dgm:prSet presAssocID="{B33DD0B4-5706-6B45-9642-B5F577985F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F6B040-6C45-F942-8FED-89B42E8A8223}" type="pres">
      <dgm:prSet presAssocID="{B33DD0B4-5706-6B45-9642-B5F577985F70}" presName="negativeSpace" presStyleCnt="0"/>
      <dgm:spPr/>
    </dgm:pt>
    <dgm:pt modelId="{88F6603E-4495-2948-9312-2428A2AE7F38}" type="pres">
      <dgm:prSet presAssocID="{B33DD0B4-5706-6B45-9642-B5F577985F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D65581D-8D97-7C4F-B729-02314A03EE36}" type="presOf" srcId="{C228FD24-A6D7-2240-A584-0831A7D47A65}" destId="{54FFA791-D4C6-AE45-BAE4-2F92230618E8}" srcOrd="0" destOrd="0" presId="urn:microsoft.com/office/officeart/2005/8/layout/list1"/>
    <dgm:cxn modelId="{4763BB1E-F741-2041-ABEC-4DC6F1A6F77F}" type="presOf" srcId="{13C2611C-ABD8-B549-B7F4-7D1B863266D4}" destId="{4BBD3EC9-0CCE-134A-BB61-1F696C995C8C}" srcOrd="0" destOrd="0" presId="urn:microsoft.com/office/officeart/2005/8/layout/list1"/>
    <dgm:cxn modelId="{3E4F6721-3021-634D-8FED-3DDA76A47699}" type="presOf" srcId="{1EAEF702-C68D-A344-BCCA-EF18CB4D9D00}" destId="{CF6E6896-8D69-FC40-8F9A-D8B3D52A0EB4}" srcOrd="0" destOrd="0" presId="urn:microsoft.com/office/officeart/2005/8/layout/list1"/>
    <dgm:cxn modelId="{9725012D-8E8B-C148-B0FE-BF84283D616A}" srcId="{1EAEF702-C68D-A344-BCCA-EF18CB4D9D00}" destId="{C228FD24-A6D7-2240-A584-0831A7D47A65}" srcOrd="0" destOrd="0" parTransId="{B3A76C9B-77E2-F54E-B7B9-D6E2C0121433}" sibTransId="{E66D71B1-C0DC-B34C-B8A0-9C2FBBBF15AA}"/>
    <dgm:cxn modelId="{10675632-A21F-EE4C-8D8D-EC0806D48D4B}" type="presOf" srcId="{EDEC7FEF-07E4-3F41-8AF4-84883A344387}" destId="{CAE694F7-A6B3-8544-B0AF-833C69445963}" srcOrd="0" destOrd="0" presId="urn:microsoft.com/office/officeart/2005/8/layout/list1"/>
    <dgm:cxn modelId="{8B14823D-6DCA-7946-83E4-69D2A9504E3A}" srcId="{1EAEF702-C68D-A344-BCCA-EF18CB4D9D00}" destId="{0E9CFEF1-A397-1440-9DA5-58BFA5FCEE2C}" srcOrd="2" destOrd="0" parTransId="{BD7136C9-7020-AE4C-8DA9-4D40B5E5D75D}" sibTransId="{344F302E-23B3-4A4C-A3BA-F3D5656A9786}"/>
    <dgm:cxn modelId="{A72FBB5B-4FB4-2044-9F9B-9E2EDA8216B9}" srcId="{1EAEF702-C68D-A344-BCCA-EF18CB4D9D00}" destId="{B33DD0B4-5706-6B45-9642-B5F577985F70}" srcOrd="3" destOrd="0" parTransId="{E200AA3D-899B-0F46-A1AF-535CE14F0EDF}" sibTransId="{0C11838E-8304-064E-B0A3-215AC7C5629C}"/>
    <dgm:cxn modelId="{1951E561-F913-C84B-90D1-02360D303571}" type="presOf" srcId="{77185977-33E5-E249-9832-3F5C5F098D51}" destId="{9FF00B3D-FCF9-D143-8FC5-3B4575F57C57}" srcOrd="0" destOrd="0" presId="urn:microsoft.com/office/officeart/2005/8/layout/list1"/>
    <dgm:cxn modelId="{89C95C65-253A-F44B-9CA4-B577D65B42BC}" type="presOf" srcId="{24377FB0-5A72-1B4E-B756-C76E0FC24380}" destId="{88F6603E-4495-2948-9312-2428A2AE7F38}" srcOrd="0" destOrd="0" presId="urn:microsoft.com/office/officeart/2005/8/layout/list1"/>
    <dgm:cxn modelId="{4EF97453-1FDD-1E48-9D9B-799DCE0A9355}" type="presOf" srcId="{C228FD24-A6D7-2240-A584-0831A7D47A65}" destId="{AEBEBB31-1494-7D49-B5CC-260DBC87F6A7}" srcOrd="1" destOrd="0" presId="urn:microsoft.com/office/officeart/2005/8/layout/list1"/>
    <dgm:cxn modelId="{C26DD278-B412-CD42-B95E-51BE8CD7EA7E}" type="presOf" srcId="{B33DD0B4-5706-6B45-9642-B5F577985F70}" destId="{753B5441-030D-D446-9576-AF164CA1AF6A}" srcOrd="0" destOrd="0" presId="urn:microsoft.com/office/officeart/2005/8/layout/list1"/>
    <dgm:cxn modelId="{57E6577C-B299-384C-9AEB-1D49DEBDFA81}" srcId="{0E9CFEF1-A397-1440-9DA5-58BFA5FCEE2C}" destId="{13C2611C-ABD8-B549-B7F4-7D1B863266D4}" srcOrd="0" destOrd="0" parTransId="{D2A0EE9C-90C1-1046-91A8-B3319AB0B53A}" sibTransId="{79867CD0-0475-C148-9268-9FDD6D615DDF}"/>
    <dgm:cxn modelId="{80F9C291-B3BA-8B49-AF36-88C024CE62C2}" srcId="{1EAEF702-C68D-A344-BCCA-EF18CB4D9D00}" destId="{77185977-33E5-E249-9832-3F5C5F098D51}" srcOrd="1" destOrd="0" parTransId="{0241E4C5-FD21-C147-A32B-EFC9F238781D}" sibTransId="{5BCC1AB6-118D-5E4D-A2A2-0FD4AE0A48CA}"/>
    <dgm:cxn modelId="{57CBF2A1-8F18-BF42-B99F-8C1BDE6BC2EB}" type="presOf" srcId="{77185977-33E5-E249-9832-3F5C5F098D51}" destId="{BCF5753A-6679-3D4F-B5BF-6B4EFCE8C516}" srcOrd="1" destOrd="0" presId="urn:microsoft.com/office/officeart/2005/8/layout/list1"/>
    <dgm:cxn modelId="{332338A9-5844-0D44-8C6D-7D2D8671AED5}" type="presOf" srcId="{0E9CFEF1-A397-1440-9DA5-58BFA5FCEE2C}" destId="{937908F9-3FB6-8B46-AD81-C61EED70C76C}" srcOrd="1" destOrd="0" presId="urn:microsoft.com/office/officeart/2005/8/layout/list1"/>
    <dgm:cxn modelId="{6D7090AD-7BD7-3F45-AF51-D04852DE290F}" srcId="{77185977-33E5-E249-9832-3F5C5F098D51}" destId="{EDEC7FEF-07E4-3F41-8AF4-84883A344387}" srcOrd="0" destOrd="0" parTransId="{C0CBCBA2-96DB-5345-AAB3-94A29FC15DAC}" sibTransId="{E0F0DA89-4999-244F-A941-AAF33E3986FB}"/>
    <dgm:cxn modelId="{C08AA6BC-6D7B-9F49-A899-B4E9C2427283}" srcId="{B33DD0B4-5706-6B45-9642-B5F577985F70}" destId="{24377FB0-5A72-1B4E-B756-C76E0FC24380}" srcOrd="0" destOrd="0" parTransId="{C0E7CB96-5149-D846-A4D8-7BA2382B4D36}" sibTransId="{29DDA87A-8B48-F54D-9D27-77BC2823AB55}"/>
    <dgm:cxn modelId="{660925C7-C1CD-6840-914E-E6B6AA8BF410}" type="presOf" srcId="{0E9CFEF1-A397-1440-9DA5-58BFA5FCEE2C}" destId="{C168A9E7-14FB-434C-9F39-59A47B1EE79B}" srcOrd="0" destOrd="0" presId="urn:microsoft.com/office/officeart/2005/8/layout/list1"/>
    <dgm:cxn modelId="{A85AE2CE-66D1-2F42-B7DF-033893CA225C}" type="presOf" srcId="{B33DD0B4-5706-6B45-9642-B5F577985F70}" destId="{D1DE2255-926F-FD45-A63D-D4CE2FADACD7}" srcOrd="1" destOrd="0" presId="urn:microsoft.com/office/officeart/2005/8/layout/list1"/>
    <dgm:cxn modelId="{F5BD9DA8-7D22-D04F-8B14-FFDE516AA792}" type="presParOf" srcId="{CF6E6896-8D69-FC40-8F9A-D8B3D52A0EB4}" destId="{8588C88D-0769-FF49-91C9-708CE7F3E43F}" srcOrd="0" destOrd="0" presId="urn:microsoft.com/office/officeart/2005/8/layout/list1"/>
    <dgm:cxn modelId="{60B9A313-6416-924F-802E-28AA37A0AFF1}" type="presParOf" srcId="{8588C88D-0769-FF49-91C9-708CE7F3E43F}" destId="{54FFA791-D4C6-AE45-BAE4-2F92230618E8}" srcOrd="0" destOrd="0" presId="urn:microsoft.com/office/officeart/2005/8/layout/list1"/>
    <dgm:cxn modelId="{B0EFB848-6EFF-A54B-980D-18D16C4E6969}" type="presParOf" srcId="{8588C88D-0769-FF49-91C9-708CE7F3E43F}" destId="{AEBEBB31-1494-7D49-B5CC-260DBC87F6A7}" srcOrd="1" destOrd="0" presId="urn:microsoft.com/office/officeart/2005/8/layout/list1"/>
    <dgm:cxn modelId="{F6707537-0CDC-9342-90F9-E147B0EA0A0F}" type="presParOf" srcId="{CF6E6896-8D69-FC40-8F9A-D8B3D52A0EB4}" destId="{CC090E9D-51DE-8246-A009-6B6DF9453143}" srcOrd="1" destOrd="0" presId="urn:microsoft.com/office/officeart/2005/8/layout/list1"/>
    <dgm:cxn modelId="{7BD12FED-8DFB-D645-81EF-EAB7D529AB7C}" type="presParOf" srcId="{CF6E6896-8D69-FC40-8F9A-D8B3D52A0EB4}" destId="{B79EC600-445A-E040-9431-EA395582B883}" srcOrd="2" destOrd="0" presId="urn:microsoft.com/office/officeart/2005/8/layout/list1"/>
    <dgm:cxn modelId="{D9B6B211-BFEC-6B4E-82D1-30A19DB9A044}" type="presParOf" srcId="{CF6E6896-8D69-FC40-8F9A-D8B3D52A0EB4}" destId="{AB860A0A-F3A7-A44D-8AB4-12A4F3ABF940}" srcOrd="3" destOrd="0" presId="urn:microsoft.com/office/officeart/2005/8/layout/list1"/>
    <dgm:cxn modelId="{84D93BA5-EC6E-2847-96C4-0BFF868426E5}" type="presParOf" srcId="{CF6E6896-8D69-FC40-8F9A-D8B3D52A0EB4}" destId="{E6AA6A1B-11FC-AC4E-A02A-C7F192E2FB1E}" srcOrd="4" destOrd="0" presId="urn:microsoft.com/office/officeart/2005/8/layout/list1"/>
    <dgm:cxn modelId="{DAE732E4-7045-2C49-9443-8BC2B75A9520}" type="presParOf" srcId="{E6AA6A1B-11FC-AC4E-A02A-C7F192E2FB1E}" destId="{9FF00B3D-FCF9-D143-8FC5-3B4575F57C57}" srcOrd="0" destOrd="0" presId="urn:microsoft.com/office/officeart/2005/8/layout/list1"/>
    <dgm:cxn modelId="{D4D819BB-07B9-7C42-8299-8634FECC2F70}" type="presParOf" srcId="{E6AA6A1B-11FC-AC4E-A02A-C7F192E2FB1E}" destId="{BCF5753A-6679-3D4F-B5BF-6B4EFCE8C516}" srcOrd="1" destOrd="0" presId="urn:microsoft.com/office/officeart/2005/8/layout/list1"/>
    <dgm:cxn modelId="{FF19386A-D4EB-B544-925F-E3E7FE557869}" type="presParOf" srcId="{CF6E6896-8D69-FC40-8F9A-D8B3D52A0EB4}" destId="{F8A479BC-5659-F44C-9E3D-72ED3CAA0618}" srcOrd="5" destOrd="0" presId="urn:microsoft.com/office/officeart/2005/8/layout/list1"/>
    <dgm:cxn modelId="{47478CA3-747E-7248-90B1-5F3C80910623}" type="presParOf" srcId="{CF6E6896-8D69-FC40-8F9A-D8B3D52A0EB4}" destId="{CAE694F7-A6B3-8544-B0AF-833C69445963}" srcOrd="6" destOrd="0" presId="urn:microsoft.com/office/officeart/2005/8/layout/list1"/>
    <dgm:cxn modelId="{94F75A43-26CF-1A4D-86E3-B5B3CB39F73B}" type="presParOf" srcId="{CF6E6896-8D69-FC40-8F9A-D8B3D52A0EB4}" destId="{6A327209-44E5-924B-998F-757B75D44408}" srcOrd="7" destOrd="0" presId="urn:microsoft.com/office/officeart/2005/8/layout/list1"/>
    <dgm:cxn modelId="{CFA29473-C75B-4B4A-8258-65BDC2768AC0}" type="presParOf" srcId="{CF6E6896-8D69-FC40-8F9A-D8B3D52A0EB4}" destId="{8A9A5674-FD1E-1742-A9B3-95E7EDD09DB6}" srcOrd="8" destOrd="0" presId="urn:microsoft.com/office/officeart/2005/8/layout/list1"/>
    <dgm:cxn modelId="{449CE325-9F62-A64F-B181-B3FD8838B22C}" type="presParOf" srcId="{8A9A5674-FD1E-1742-A9B3-95E7EDD09DB6}" destId="{C168A9E7-14FB-434C-9F39-59A47B1EE79B}" srcOrd="0" destOrd="0" presId="urn:microsoft.com/office/officeart/2005/8/layout/list1"/>
    <dgm:cxn modelId="{54887317-103A-424F-B272-F794B53898EA}" type="presParOf" srcId="{8A9A5674-FD1E-1742-A9B3-95E7EDD09DB6}" destId="{937908F9-3FB6-8B46-AD81-C61EED70C76C}" srcOrd="1" destOrd="0" presId="urn:microsoft.com/office/officeart/2005/8/layout/list1"/>
    <dgm:cxn modelId="{8EB60E40-83FD-2F4A-9053-05C297545632}" type="presParOf" srcId="{CF6E6896-8D69-FC40-8F9A-D8B3D52A0EB4}" destId="{AEFFA440-EA00-3449-ACE7-E761E80596AE}" srcOrd="9" destOrd="0" presId="urn:microsoft.com/office/officeart/2005/8/layout/list1"/>
    <dgm:cxn modelId="{E98C9665-D4BF-3541-83A1-2B4308346732}" type="presParOf" srcId="{CF6E6896-8D69-FC40-8F9A-D8B3D52A0EB4}" destId="{4BBD3EC9-0CCE-134A-BB61-1F696C995C8C}" srcOrd="10" destOrd="0" presId="urn:microsoft.com/office/officeart/2005/8/layout/list1"/>
    <dgm:cxn modelId="{14FC601C-C7FE-EB40-AE1B-E282D6CE5E79}" type="presParOf" srcId="{CF6E6896-8D69-FC40-8F9A-D8B3D52A0EB4}" destId="{3DE79D61-B2AD-A94C-8838-37D4F5E553E6}" srcOrd="11" destOrd="0" presId="urn:microsoft.com/office/officeart/2005/8/layout/list1"/>
    <dgm:cxn modelId="{E71173BC-0348-3742-9CC7-BE8B881873BD}" type="presParOf" srcId="{CF6E6896-8D69-FC40-8F9A-D8B3D52A0EB4}" destId="{A59BF7A6-515B-F948-890F-589F4C5A0CB1}" srcOrd="12" destOrd="0" presId="urn:microsoft.com/office/officeart/2005/8/layout/list1"/>
    <dgm:cxn modelId="{0BC6AE9C-2495-CF40-A207-ACEC56A023FF}" type="presParOf" srcId="{A59BF7A6-515B-F948-890F-589F4C5A0CB1}" destId="{753B5441-030D-D446-9576-AF164CA1AF6A}" srcOrd="0" destOrd="0" presId="urn:microsoft.com/office/officeart/2005/8/layout/list1"/>
    <dgm:cxn modelId="{630BDE49-E0F5-404C-8396-6A7F42FCF68F}" type="presParOf" srcId="{A59BF7A6-515B-F948-890F-589F4C5A0CB1}" destId="{D1DE2255-926F-FD45-A63D-D4CE2FADACD7}" srcOrd="1" destOrd="0" presId="urn:microsoft.com/office/officeart/2005/8/layout/list1"/>
    <dgm:cxn modelId="{A1AA2279-BD18-AE43-8804-556656141571}" type="presParOf" srcId="{CF6E6896-8D69-FC40-8F9A-D8B3D52A0EB4}" destId="{BAF6B040-6C45-F942-8FED-89B42E8A8223}" srcOrd="13" destOrd="0" presId="urn:microsoft.com/office/officeart/2005/8/layout/list1"/>
    <dgm:cxn modelId="{AD5CDEEF-2666-5B44-9E8A-7004B42CB120}" type="presParOf" srcId="{CF6E6896-8D69-FC40-8F9A-D8B3D52A0EB4}" destId="{88F6603E-4495-2948-9312-2428A2AE7F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EAEF702-C68D-A344-BCCA-EF18CB4D9D00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28FD24-A6D7-2240-A584-0831A7D47A65}">
      <dgm:prSet/>
      <dgm:spPr/>
      <dgm:t>
        <a:bodyPr/>
        <a:lstStyle/>
        <a:p>
          <a:r>
            <a:rPr lang="en-US" b="0" i="0" baseline="0"/>
            <a:t>Necessary, but not sufficient</a:t>
          </a:r>
          <a:endParaRPr lang="en-US"/>
        </a:p>
      </dgm:t>
    </dgm:pt>
    <dgm:pt modelId="{B3A76C9B-77E2-F54E-B7B9-D6E2C0121433}" type="parTrans" cxnId="{9725012D-8E8B-C148-B0FE-BF84283D616A}">
      <dgm:prSet/>
      <dgm:spPr/>
      <dgm:t>
        <a:bodyPr/>
        <a:lstStyle/>
        <a:p>
          <a:endParaRPr lang="en-US"/>
        </a:p>
      </dgm:t>
    </dgm:pt>
    <dgm:pt modelId="{E66D71B1-C0DC-B34C-B8A0-9C2FBBBF15AA}" type="sibTrans" cxnId="{9725012D-8E8B-C148-B0FE-BF84283D616A}">
      <dgm:prSet/>
      <dgm:spPr/>
      <dgm:t>
        <a:bodyPr/>
        <a:lstStyle/>
        <a:p>
          <a:endParaRPr lang="en-US"/>
        </a:p>
      </dgm:t>
    </dgm:pt>
    <dgm:pt modelId="{77185977-33E5-E249-9832-3F5C5F098D51}">
      <dgm:prSet/>
      <dgm:spPr/>
      <dgm:t>
        <a:bodyPr/>
        <a:lstStyle/>
        <a:p>
          <a:r>
            <a:rPr lang="en-US" b="0" i="0" baseline="0" dirty="0"/>
            <a:t>Limited in target audience</a:t>
          </a:r>
          <a:endParaRPr lang="en-US" dirty="0"/>
        </a:p>
      </dgm:t>
    </dgm:pt>
    <dgm:pt modelId="{0241E4C5-FD21-C147-A32B-EFC9F238781D}" type="parTrans" cxnId="{80F9C291-B3BA-8B49-AF36-88C024CE62C2}">
      <dgm:prSet/>
      <dgm:spPr/>
      <dgm:t>
        <a:bodyPr/>
        <a:lstStyle/>
        <a:p>
          <a:endParaRPr lang="en-US"/>
        </a:p>
      </dgm:t>
    </dgm:pt>
    <dgm:pt modelId="{5BCC1AB6-118D-5E4D-A2A2-0FD4AE0A48CA}" type="sibTrans" cxnId="{80F9C291-B3BA-8B49-AF36-88C024CE62C2}">
      <dgm:prSet/>
      <dgm:spPr/>
      <dgm:t>
        <a:bodyPr/>
        <a:lstStyle/>
        <a:p>
          <a:endParaRPr lang="en-US"/>
        </a:p>
      </dgm:t>
    </dgm:pt>
    <dgm:pt modelId="{EDEC7FEF-07E4-3F41-8AF4-84883A344387}">
      <dgm:prSet/>
      <dgm:spPr/>
      <dgm:t>
        <a:bodyPr/>
        <a:lstStyle/>
        <a:p>
          <a:r>
            <a:rPr lang="en-US" b="0" i="0"/>
            <a:t>Primarily focused on mid-career faculty</a:t>
          </a:r>
          <a:endParaRPr lang="en-US"/>
        </a:p>
      </dgm:t>
    </dgm:pt>
    <dgm:pt modelId="{C0CBCBA2-96DB-5345-AAB3-94A29FC15DAC}" type="parTrans" cxnId="{6D7090AD-7BD7-3F45-AF51-D04852DE290F}">
      <dgm:prSet/>
      <dgm:spPr/>
      <dgm:t>
        <a:bodyPr/>
        <a:lstStyle/>
        <a:p>
          <a:endParaRPr lang="en-US"/>
        </a:p>
      </dgm:t>
    </dgm:pt>
    <dgm:pt modelId="{E0F0DA89-4999-244F-A941-AAF33E3986FB}" type="sibTrans" cxnId="{6D7090AD-7BD7-3F45-AF51-D04852DE290F}">
      <dgm:prSet/>
      <dgm:spPr/>
      <dgm:t>
        <a:bodyPr/>
        <a:lstStyle/>
        <a:p>
          <a:endParaRPr lang="en-US"/>
        </a:p>
      </dgm:t>
    </dgm:pt>
    <dgm:pt modelId="{0E9CFEF1-A397-1440-9DA5-58BFA5FCEE2C}">
      <dgm:prSet/>
      <dgm:spPr/>
      <dgm:t>
        <a:bodyPr/>
        <a:lstStyle/>
        <a:p>
          <a:r>
            <a:rPr lang="en-US" b="0" i="0" baseline="0"/>
            <a:t>Limited in scope</a:t>
          </a:r>
          <a:endParaRPr lang="en-US"/>
        </a:p>
      </dgm:t>
    </dgm:pt>
    <dgm:pt modelId="{BD7136C9-7020-AE4C-8DA9-4D40B5E5D75D}" type="parTrans" cxnId="{8B14823D-6DCA-7946-83E4-69D2A9504E3A}">
      <dgm:prSet/>
      <dgm:spPr/>
      <dgm:t>
        <a:bodyPr/>
        <a:lstStyle/>
        <a:p>
          <a:endParaRPr lang="en-US"/>
        </a:p>
      </dgm:t>
    </dgm:pt>
    <dgm:pt modelId="{344F302E-23B3-4A4C-A3BA-F3D5656A9786}" type="sibTrans" cxnId="{8B14823D-6DCA-7946-83E4-69D2A9504E3A}">
      <dgm:prSet/>
      <dgm:spPr/>
      <dgm:t>
        <a:bodyPr/>
        <a:lstStyle/>
        <a:p>
          <a:endParaRPr lang="en-US"/>
        </a:p>
      </dgm:t>
    </dgm:pt>
    <dgm:pt modelId="{13C2611C-ABD8-B549-B7F4-7D1B863266D4}">
      <dgm:prSet/>
      <dgm:spPr/>
      <dgm:t>
        <a:bodyPr/>
        <a:lstStyle/>
        <a:p>
          <a:r>
            <a:rPr lang="en-US" b="0" i="0" dirty="0"/>
            <a:t>Heavy emphasis upon admin/leadership development </a:t>
          </a:r>
          <a:endParaRPr lang="en-US" dirty="0"/>
        </a:p>
      </dgm:t>
    </dgm:pt>
    <dgm:pt modelId="{D2A0EE9C-90C1-1046-91A8-B3319AB0B53A}" type="parTrans" cxnId="{57E6577C-B299-384C-9AEB-1D49DEBDFA81}">
      <dgm:prSet/>
      <dgm:spPr/>
      <dgm:t>
        <a:bodyPr/>
        <a:lstStyle/>
        <a:p>
          <a:endParaRPr lang="en-US"/>
        </a:p>
      </dgm:t>
    </dgm:pt>
    <dgm:pt modelId="{79867CD0-0475-C148-9268-9FDD6D615DDF}" type="sibTrans" cxnId="{57E6577C-B299-384C-9AEB-1D49DEBDFA81}">
      <dgm:prSet/>
      <dgm:spPr/>
      <dgm:t>
        <a:bodyPr/>
        <a:lstStyle/>
        <a:p>
          <a:endParaRPr lang="en-US"/>
        </a:p>
      </dgm:t>
    </dgm:pt>
    <dgm:pt modelId="{B33DD0B4-5706-6B45-9642-B5F577985F70}">
      <dgm:prSet/>
      <dgm:spPr/>
      <dgm:t>
        <a:bodyPr/>
        <a:lstStyle/>
        <a:p>
          <a:r>
            <a:rPr lang="en-US" b="0" i="0" baseline="0"/>
            <a:t>Exclusive</a:t>
          </a:r>
          <a:endParaRPr lang="en-US"/>
        </a:p>
      </dgm:t>
    </dgm:pt>
    <dgm:pt modelId="{E200AA3D-899B-0F46-A1AF-535CE14F0EDF}" type="parTrans" cxnId="{A72FBB5B-4FB4-2044-9F9B-9E2EDA8216B9}">
      <dgm:prSet/>
      <dgm:spPr/>
      <dgm:t>
        <a:bodyPr/>
        <a:lstStyle/>
        <a:p>
          <a:endParaRPr lang="en-US"/>
        </a:p>
      </dgm:t>
    </dgm:pt>
    <dgm:pt modelId="{0C11838E-8304-064E-B0A3-215AC7C5629C}" type="sibTrans" cxnId="{A72FBB5B-4FB4-2044-9F9B-9E2EDA8216B9}">
      <dgm:prSet/>
      <dgm:spPr/>
      <dgm:t>
        <a:bodyPr/>
        <a:lstStyle/>
        <a:p>
          <a:endParaRPr lang="en-US"/>
        </a:p>
      </dgm:t>
    </dgm:pt>
    <dgm:pt modelId="{24377FB0-5A72-1B4E-B756-C76E0FC24380}">
      <dgm:prSet/>
      <dgm:spPr/>
      <dgm:t>
        <a:bodyPr/>
        <a:lstStyle/>
        <a:p>
          <a:r>
            <a:rPr lang="en-US" b="0" i="0" dirty="0"/>
            <a:t>Mostly require applications for limited spaces</a:t>
          </a:r>
          <a:endParaRPr lang="en-US" dirty="0"/>
        </a:p>
      </dgm:t>
    </dgm:pt>
    <dgm:pt modelId="{C0E7CB96-5149-D846-A4D8-7BA2382B4D36}" type="parTrans" cxnId="{C08AA6BC-6D7B-9F49-A899-B4E9C2427283}">
      <dgm:prSet/>
      <dgm:spPr/>
      <dgm:t>
        <a:bodyPr/>
        <a:lstStyle/>
        <a:p>
          <a:endParaRPr lang="en-US"/>
        </a:p>
      </dgm:t>
    </dgm:pt>
    <dgm:pt modelId="{29DDA87A-8B48-F54D-9D27-77BC2823AB55}" type="sibTrans" cxnId="{C08AA6BC-6D7B-9F49-A899-B4E9C2427283}">
      <dgm:prSet/>
      <dgm:spPr/>
      <dgm:t>
        <a:bodyPr/>
        <a:lstStyle/>
        <a:p>
          <a:endParaRPr lang="en-US"/>
        </a:p>
      </dgm:t>
    </dgm:pt>
    <dgm:pt modelId="{CF6E6896-8D69-FC40-8F9A-D8B3D52A0EB4}" type="pres">
      <dgm:prSet presAssocID="{1EAEF702-C68D-A344-BCCA-EF18CB4D9D00}" presName="linear" presStyleCnt="0">
        <dgm:presLayoutVars>
          <dgm:dir/>
          <dgm:animLvl val="lvl"/>
          <dgm:resizeHandles val="exact"/>
        </dgm:presLayoutVars>
      </dgm:prSet>
      <dgm:spPr/>
    </dgm:pt>
    <dgm:pt modelId="{8588C88D-0769-FF49-91C9-708CE7F3E43F}" type="pres">
      <dgm:prSet presAssocID="{C228FD24-A6D7-2240-A584-0831A7D47A65}" presName="parentLin" presStyleCnt="0"/>
      <dgm:spPr/>
    </dgm:pt>
    <dgm:pt modelId="{54FFA791-D4C6-AE45-BAE4-2F92230618E8}" type="pres">
      <dgm:prSet presAssocID="{C228FD24-A6D7-2240-A584-0831A7D47A65}" presName="parentLeftMargin" presStyleLbl="node1" presStyleIdx="0" presStyleCnt="4"/>
      <dgm:spPr/>
    </dgm:pt>
    <dgm:pt modelId="{AEBEBB31-1494-7D49-B5CC-260DBC87F6A7}" type="pres">
      <dgm:prSet presAssocID="{C228FD24-A6D7-2240-A584-0831A7D47A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090E9D-51DE-8246-A009-6B6DF9453143}" type="pres">
      <dgm:prSet presAssocID="{C228FD24-A6D7-2240-A584-0831A7D47A65}" presName="negativeSpace" presStyleCnt="0"/>
      <dgm:spPr/>
    </dgm:pt>
    <dgm:pt modelId="{B79EC600-445A-E040-9431-EA395582B883}" type="pres">
      <dgm:prSet presAssocID="{C228FD24-A6D7-2240-A584-0831A7D47A65}" presName="childText" presStyleLbl="conFgAcc1" presStyleIdx="0" presStyleCnt="4">
        <dgm:presLayoutVars>
          <dgm:bulletEnabled val="1"/>
        </dgm:presLayoutVars>
      </dgm:prSet>
      <dgm:spPr/>
    </dgm:pt>
    <dgm:pt modelId="{AB860A0A-F3A7-A44D-8AB4-12A4F3ABF940}" type="pres">
      <dgm:prSet presAssocID="{E66D71B1-C0DC-B34C-B8A0-9C2FBBBF15AA}" presName="spaceBetweenRectangles" presStyleCnt="0"/>
      <dgm:spPr/>
    </dgm:pt>
    <dgm:pt modelId="{E6AA6A1B-11FC-AC4E-A02A-C7F192E2FB1E}" type="pres">
      <dgm:prSet presAssocID="{77185977-33E5-E249-9832-3F5C5F098D51}" presName="parentLin" presStyleCnt="0"/>
      <dgm:spPr/>
    </dgm:pt>
    <dgm:pt modelId="{9FF00B3D-FCF9-D143-8FC5-3B4575F57C57}" type="pres">
      <dgm:prSet presAssocID="{77185977-33E5-E249-9832-3F5C5F098D51}" presName="parentLeftMargin" presStyleLbl="node1" presStyleIdx="0" presStyleCnt="4"/>
      <dgm:spPr/>
    </dgm:pt>
    <dgm:pt modelId="{BCF5753A-6679-3D4F-B5BF-6B4EFCE8C516}" type="pres">
      <dgm:prSet presAssocID="{77185977-33E5-E249-9832-3F5C5F098D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A479BC-5659-F44C-9E3D-72ED3CAA0618}" type="pres">
      <dgm:prSet presAssocID="{77185977-33E5-E249-9832-3F5C5F098D51}" presName="negativeSpace" presStyleCnt="0"/>
      <dgm:spPr/>
    </dgm:pt>
    <dgm:pt modelId="{CAE694F7-A6B3-8544-B0AF-833C69445963}" type="pres">
      <dgm:prSet presAssocID="{77185977-33E5-E249-9832-3F5C5F098D51}" presName="childText" presStyleLbl="conFgAcc1" presStyleIdx="1" presStyleCnt="4">
        <dgm:presLayoutVars>
          <dgm:bulletEnabled val="1"/>
        </dgm:presLayoutVars>
      </dgm:prSet>
      <dgm:spPr/>
    </dgm:pt>
    <dgm:pt modelId="{6A327209-44E5-924B-998F-757B75D44408}" type="pres">
      <dgm:prSet presAssocID="{5BCC1AB6-118D-5E4D-A2A2-0FD4AE0A48CA}" presName="spaceBetweenRectangles" presStyleCnt="0"/>
      <dgm:spPr/>
    </dgm:pt>
    <dgm:pt modelId="{8A9A5674-FD1E-1742-A9B3-95E7EDD09DB6}" type="pres">
      <dgm:prSet presAssocID="{0E9CFEF1-A397-1440-9DA5-58BFA5FCEE2C}" presName="parentLin" presStyleCnt="0"/>
      <dgm:spPr/>
    </dgm:pt>
    <dgm:pt modelId="{C168A9E7-14FB-434C-9F39-59A47B1EE79B}" type="pres">
      <dgm:prSet presAssocID="{0E9CFEF1-A397-1440-9DA5-58BFA5FCEE2C}" presName="parentLeftMargin" presStyleLbl="node1" presStyleIdx="1" presStyleCnt="4"/>
      <dgm:spPr/>
    </dgm:pt>
    <dgm:pt modelId="{937908F9-3FB6-8B46-AD81-C61EED70C76C}" type="pres">
      <dgm:prSet presAssocID="{0E9CFEF1-A397-1440-9DA5-58BFA5FCEE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FA440-EA00-3449-ACE7-E761E80596AE}" type="pres">
      <dgm:prSet presAssocID="{0E9CFEF1-A397-1440-9DA5-58BFA5FCEE2C}" presName="negativeSpace" presStyleCnt="0"/>
      <dgm:spPr/>
    </dgm:pt>
    <dgm:pt modelId="{4BBD3EC9-0CCE-134A-BB61-1F696C995C8C}" type="pres">
      <dgm:prSet presAssocID="{0E9CFEF1-A397-1440-9DA5-58BFA5FCEE2C}" presName="childText" presStyleLbl="conFgAcc1" presStyleIdx="2" presStyleCnt="4">
        <dgm:presLayoutVars>
          <dgm:bulletEnabled val="1"/>
        </dgm:presLayoutVars>
      </dgm:prSet>
      <dgm:spPr/>
    </dgm:pt>
    <dgm:pt modelId="{3DE79D61-B2AD-A94C-8838-37D4F5E553E6}" type="pres">
      <dgm:prSet presAssocID="{344F302E-23B3-4A4C-A3BA-F3D5656A9786}" presName="spaceBetweenRectangles" presStyleCnt="0"/>
      <dgm:spPr/>
    </dgm:pt>
    <dgm:pt modelId="{A59BF7A6-515B-F948-890F-589F4C5A0CB1}" type="pres">
      <dgm:prSet presAssocID="{B33DD0B4-5706-6B45-9642-B5F577985F70}" presName="parentLin" presStyleCnt="0"/>
      <dgm:spPr/>
    </dgm:pt>
    <dgm:pt modelId="{753B5441-030D-D446-9576-AF164CA1AF6A}" type="pres">
      <dgm:prSet presAssocID="{B33DD0B4-5706-6B45-9642-B5F577985F70}" presName="parentLeftMargin" presStyleLbl="node1" presStyleIdx="2" presStyleCnt="4"/>
      <dgm:spPr/>
    </dgm:pt>
    <dgm:pt modelId="{D1DE2255-926F-FD45-A63D-D4CE2FADACD7}" type="pres">
      <dgm:prSet presAssocID="{B33DD0B4-5706-6B45-9642-B5F577985F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F6B040-6C45-F942-8FED-89B42E8A8223}" type="pres">
      <dgm:prSet presAssocID="{B33DD0B4-5706-6B45-9642-B5F577985F70}" presName="negativeSpace" presStyleCnt="0"/>
      <dgm:spPr/>
    </dgm:pt>
    <dgm:pt modelId="{88F6603E-4495-2948-9312-2428A2AE7F38}" type="pres">
      <dgm:prSet presAssocID="{B33DD0B4-5706-6B45-9642-B5F577985F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D65581D-8D97-7C4F-B729-02314A03EE36}" type="presOf" srcId="{C228FD24-A6D7-2240-A584-0831A7D47A65}" destId="{54FFA791-D4C6-AE45-BAE4-2F92230618E8}" srcOrd="0" destOrd="0" presId="urn:microsoft.com/office/officeart/2005/8/layout/list1"/>
    <dgm:cxn modelId="{4763BB1E-F741-2041-ABEC-4DC6F1A6F77F}" type="presOf" srcId="{13C2611C-ABD8-B549-B7F4-7D1B863266D4}" destId="{4BBD3EC9-0CCE-134A-BB61-1F696C995C8C}" srcOrd="0" destOrd="0" presId="urn:microsoft.com/office/officeart/2005/8/layout/list1"/>
    <dgm:cxn modelId="{3E4F6721-3021-634D-8FED-3DDA76A47699}" type="presOf" srcId="{1EAEF702-C68D-A344-BCCA-EF18CB4D9D00}" destId="{CF6E6896-8D69-FC40-8F9A-D8B3D52A0EB4}" srcOrd="0" destOrd="0" presId="urn:microsoft.com/office/officeart/2005/8/layout/list1"/>
    <dgm:cxn modelId="{9725012D-8E8B-C148-B0FE-BF84283D616A}" srcId="{1EAEF702-C68D-A344-BCCA-EF18CB4D9D00}" destId="{C228FD24-A6D7-2240-A584-0831A7D47A65}" srcOrd="0" destOrd="0" parTransId="{B3A76C9B-77E2-F54E-B7B9-D6E2C0121433}" sibTransId="{E66D71B1-C0DC-B34C-B8A0-9C2FBBBF15AA}"/>
    <dgm:cxn modelId="{10675632-A21F-EE4C-8D8D-EC0806D48D4B}" type="presOf" srcId="{EDEC7FEF-07E4-3F41-8AF4-84883A344387}" destId="{CAE694F7-A6B3-8544-B0AF-833C69445963}" srcOrd="0" destOrd="0" presId="urn:microsoft.com/office/officeart/2005/8/layout/list1"/>
    <dgm:cxn modelId="{8B14823D-6DCA-7946-83E4-69D2A9504E3A}" srcId="{1EAEF702-C68D-A344-BCCA-EF18CB4D9D00}" destId="{0E9CFEF1-A397-1440-9DA5-58BFA5FCEE2C}" srcOrd="2" destOrd="0" parTransId="{BD7136C9-7020-AE4C-8DA9-4D40B5E5D75D}" sibTransId="{344F302E-23B3-4A4C-A3BA-F3D5656A9786}"/>
    <dgm:cxn modelId="{A72FBB5B-4FB4-2044-9F9B-9E2EDA8216B9}" srcId="{1EAEF702-C68D-A344-BCCA-EF18CB4D9D00}" destId="{B33DD0B4-5706-6B45-9642-B5F577985F70}" srcOrd="3" destOrd="0" parTransId="{E200AA3D-899B-0F46-A1AF-535CE14F0EDF}" sibTransId="{0C11838E-8304-064E-B0A3-215AC7C5629C}"/>
    <dgm:cxn modelId="{1951E561-F913-C84B-90D1-02360D303571}" type="presOf" srcId="{77185977-33E5-E249-9832-3F5C5F098D51}" destId="{9FF00B3D-FCF9-D143-8FC5-3B4575F57C57}" srcOrd="0" destOrd="0" presId="urn:microsoft.com/office/officeart/2005/8/layout/list1"/>
    <dgm:cxn modelId="{89C95C65-253A-F44B-9CA4-B577D65B42BC}" type="presOf" srcId="{24377FB0-5A72-1B4E-B756-C76E0FC24380}" destId="{88F6603E-4495-2948-9312-2428A2AE7F38}" srcOrd="0" destOrd="0" presId="urn:microsoft.com/office/officeart/2005/8/layout/list1"/>
    <dgm:cxn modelId="{4EF97453-1FDD-1E48-9D9B-799DCE0A9355}" type="presOf" srcId="{C228FD24-A6D7-2240-A584-0831A7D47A65}" destId="{AEBEBB31-1494-7D49-B5CC-260DBC87F6A7}" srcOrd="1" destOrd="0" presId="urn:microsoft.com/office/officeart/2005/8/layout/list1"/>
    <dgm:cxn modelId="{C26DD278-B412-CD42-B95E-51BE8CD7EA7E}" type="presOf" srcId="{B33DD0B4-5706-6B45-9642-B5F577985F70}" destId="{753B5441-030D-D446-9576-AF164CA1AF6A}" srcOrd="0" destOrd="0" presId="urn:microsoft.com/office/officeart/2005/8/layout/list1"/>
    <dgm:cxn modelId="{57E6577C-B299-384C-9AEB-1D49DEBDFA81}" srcId="{0E9CFEF1-A397-1440-9DA5-58BFA5FCEE2C}" destId="{13C2611C-ABD8-B549-B7F4-7D1B863266D4}" srcOrd="0" destOrd="0" parTransId="{D2A0EE9C-90C1-1046-91A8-B3319AB0B53A}" sibTransId="{79867CD0-0475-C148-9268-9FDD6D615DDF}"/>
    <dgm:cxn modelId="{80F9C291-B3BA-8B49-AF36-88C024CE62C2}" srcId="{1EAEF702-C68D-A344-BCCA-EF18CB4D9D00}" destId="{77185977-33E5-E249-9832-3F5C5F098D51}" srcOrd="1" destOrd="0" parTransId="{0241E4C5-FD21-C147-A32B-EFC9F238781D}" sibTransId="{5BCC1AB6-118D-5E4D-A2A2-0FD4AE0A48CA}"/>
    <dgm:cxn modelId="{57CBF2A1-8F18-BF42-B99F-8C1BDE6BC2EB}" type="presOf" srcId="{77185977-33E5-E249-9832-3F5C5F098D51}" destId="{BCF5753A-6679-3D4F-B5BF-6B4EFCE8C516}" srcOrd="1" destOrd="0" presId="urn:microsoft.com/office/officeart/2005/8/layout/list1"/>
    <dgm:cxn modelId="{332338A9-5844-0D44-8C6D-7D2D8671AED5}" type="presOf" srcId="{0E9CFEF1-A397-1440-9DA5-58BFA5FCEE2C}" destId="{937908F9-3FB6-8B46-AD81-C61EED70C76C}" srcOrd="1" destOrd="0" presId="urn:microsoft.com/office/officeart/2005/8/layout/list1"/>
    <dgm:cxn modelId="{6D7090AD-7BD7-3F45-AF51-D04852DE290F}" srcId="{77185977-33E5-E249-9832-3F5C5F098D51}" destId="{EDEC7FEF-07E4-3F41-8AF4-84883A344387}" srcOrd="0" destOrd="0" parTransId="{C0CBCBA2-96DB-5345-AAB3-94A29FC15DAC}" sibTransId="{E0F0DA89-4999-244F-A941-AAF33E3986FB}"/>
    <dgm:cxn modelId="{C08AA6BC-6D7B-9F49-A899-B4E9C2427283}" srcId="{B33DD0B4-5706-6B45-9642-B5F577985F70}" destId="{24377FB0-5A72-1B4E-B756-C76E0FC24380}" srcOrd="0" destOrd="0" parTransId="{C0E7CB96-5149-D846-A4D8-7BA2382B4D36}" sibTransId="{29DDA87A-8B48-F54D-9D27-77BC2823AB55}"/>
    <dgm:cxn modelId="{660925C7-C1CD-6840-914E-E6B6AA8BF410}" type="presOf" srcId="{0E9CFEF1-A397-1440-9DA5-58BFA5FCEE2C}" destId="{C168A9E7-14FB-434C-9F39-59A47B1EE79B}" srcOrd="0" destOrd="0" presId="urn:microsoft.com/office/officeart/2005/8/layout/list1"/>
    <dgm:cxn modelId="{A85AE2CE-66D1-2F42-B7DF-033893CA225C}" type="presOf" srcId="{B33DD0B4-5706-6B45-9642-B5F577985F70}" destId="{D1DE2255-926F-FD45-A63D-D4CE2FADACD7}" srcOrd="1" destOrd="0" presId="urn:microsoft.com/office/officeart/2005/8/layout/list1"/>
    <dgm:cxn modelId="{F5BD9DA8-7D22-D04F-8B14-FFDE516AA792}" type="presParOf" srcId="{CF6E6896-8D69-FC40-8F9A-D8B3D52A0EB4}" destId="{8588C88D-0769-FF49-91C9-708CE7F3E43F}" srcOrd="0" destOrd="0" presId="urn:microsoft.com/office/officeart/2005/8/layout/list1"/>
    <dgm:cxn modelId="{60B9A313-6416-924F-802E-28AA37A0AFF1}" type="presParOf" srcId="{8588C88D-0769-FF49-91C9-708CE7F3E43F}" destId="{54FFA791-D4C6-AE45-BAE4-2F92230618E8}" srcOrd="0" destOrd="0" presId="urn:microsoft.com/office/officeart/2005/8/layout/list1"/>
    <dgm:cxn modelId="{B0EFB848-6EFF-A54B-980D-18D16C4E6969}" type="presParOf" srcId="{8588C88D-0769-FF49-91C9-708CE7F3E43F}" destId="{AEBEBB31-1494-7D49-B5CC-260DBC87F6A7}" srcOrd="1" destOrd="0" presId="urn:microsoft.com/office/officeart/2005/8/layout/list1"/>
    <dgm:cxn modelId="{F6707537-0CDC-9342-90F9-E147B0EA0A0F}" type="presParOf" srcId="{CF6E6896-8D69-FC40-8F9A-D8B3D52A0EB4}" destId="{CC090E9D-51DE-8246-A009-6B6DF9453143}" srcOrd="1" destOrd="0" presId="urn:microsoft.com/office/officeart/2005/8/layout/list1"/>
    <dgm:cxn modelId="{7BD12FED-8DFB-D645-81EF-EAB7D529AB7C}" type="presParOf" srcId="{CF6E6896-8D69-FC40-8F9A-D8B3D52A0EB4}" destId="{B79EC600-445A-E040-9431-EA395582B883}" srcOrd="2" destOrd="0" presId="urn:microsoft.com/office/officeart/2005/8/layout/list1"/>
    <dgm:cxn modelId="{D9B6B211-BFEC-6B4E-82D1-30A19DB9A044}" type="presParOf" srcId="{CF6E6896-8D69-FC40-8F9A-D8B3D52A0EB4}" destId="{AB860A0A-F3A7-A44D-8AB4-12A4F3ABF940}" srcOrd="3" destOrd="0" presId="urn:microsoft.com/office/officeart/2005/8/layout/list1"/>
    <dgm:cxn modelId="{84D93BA5-EC6E-2847-96C4-0BFF868426E5}" type="presParOf" srcId="{CF6E6896-8D69-FC40-8F9A-D8B3D52A0EB4}" destId="{E6AA6A1B-11FC-AC4E-A02A-C7F192E2FB1E}" srcOrd="4" destOrd="0" presId="urn:microsoft.com/office/officeart/2005/8/layout/list1"/>
    <dgm:cxn modelId="{DAE732E4-7045-2C49-9443-8BC2B75A9520}" type="presParOf" srcId="{E6AA6A1B-11FC-AC4E-A02A-C7F192E2FB1E}" destId="{9FF00B3D-FCF9-D143-8FC5-3B4575F57C57}" srcOrd="0" destOrd="0" presId="urn:microsoft.com/office/officeart/2005/8/layout/list1"/>
    <dgm:cxn modelId="{D4D819BB-07B9-7C42-8299-8634FECC2F70}" type="presParOf" srcId="{E6AA6A1B-11FC-AC4E-A02A-C7F192E2FB1E}" destId="{BCF5753A-6679-3D4F-B5BF-6B4EFCE8C516}" srcOrd="1" destOrd="0" presId="urn:microsoft.com/office/officeart/2005/8/layout/list1"/>
    <dgm:cxn modelId="{FF19386A-D4EB-B544-925F-E3E7FE557869}" type="presParOf" srcId="{CF6E6896-8D69-FC40-8F9A-D8B3D52A0EB4}" destId="{F8A479BC-5659-F44C-9E3D-72ED3CAA0618}" srcOrd="5" destOrd="0" presId="urn:microsoft.com/office/officeart/2005/8/layout/list1"/>
    <dgm:cxn modelId="{47478CA3-747E-7248-90B1-5F3C80910623}" type="presParOf" srcId="{CF6E6896-8D69-FC40-8F9A-D8B3D52A0EB4}" destId="{CAE694F7-A6B3-8544-B0AF-833C69445963}" srcOrd="6" destOrd="0" presId="urn:microsoft.com/office/officeart/2005/8/layout/list1"/>
    <dgm:cxn modelId="{94F75A43-26CF-1A4D-86E3-B5B3CB39F73B}" type="presParOf" srcId="{CF6E6896-8D69-FC40-8F9A-D8B3D52A0EB4}" destId="{6A327209-44E5-924B-998F-757B75D44408}" srcOrd="7" destOrd="0" presId="urn:microsoft.com/office/officeart/2005/8/layout/list1"/>
    <dgm:cxn modelId="{CFA29473-C75B-4B4A-8258-65BDC2768AC0}" type="presParOf" srcId="{CF6E6896-8D69-FC40-8F9A-D8B3D52A0EB4}" destId="{8A9A5674-FD1E-1742-A9B3-95E7EDD09DB6}" srcOrd="8" destOrd="0" presId="urn:microsoft.com/office/officeart/2005/8/layout/list1"/>
    <dgm:cxn modelId="{449CE325-9F62-A64F-B181-B3FD8838B22C}" type="presParOf" srcId="{8A9A5674-FD1E-1742-A9B3-95E7EDD09DB6}" destId="{C168A9E7-14FB-434C-9F39-59A47B1EE79B}" srcOrd="0" destOrd="0" presId="urn:microsoft.com/office/officeart/2005/8/layout/list1"/>
    <dgm:cxn modelId="{54887317-103A-424F-B272-F794B53898EA}" type="presParOf" srcId="{8A9A5674-FD1E-1742-A9B3-95E7EDD09DB6}" destId="{937908F9-3FB6-8B46-AD81-C61EED70C76C}" srcOrd="1" destOrd="0" presId="urn:microsoft.com/office/officeart/2005/8/layout/list1"/>
    <dgm:cxn modelId="{8EB60E40-83FD-2F4A-9053-05C297545632}" type="presParOf" srcId="{CF6E6896-8D69-FC40-8F9A-D8B3D52A0EB4}" destId="{AEFFA440-EA00-3449-ACE7-E761E80596AE}" srcOrd="9" destOrd="0" presId="urn:microsoft.com/office/officeart/2005/8/layout/list1"/>
    <dgm:cxn modelId="{E98C9665-D4BF-3541-83A1-2B4308346732}" type="presParOf" srcId="{CF6E6896-8D69-FC40-8F9A-D8B3D52A0EB4}" destId="{4BBD3EC9-0CCE-134A-BB61-1F696C995C8C}" srcOrd="10" destOrd="0" presId="urn:microsoft.com/office/officeart/2005/8/layout/list1"/>
    <dgm:cxn modelId="{14FC601C-C7FE-EB40-AE1B-E282D6CE5E79}" type="presParOf" srcId="{CF6E6896-8D69-FC40-8F9A-D8B3D52A0EB4}" destId="{3DE79D61-B2AD-A94C-8838-37D4F5E553E6}" srcOrd="11" destOrd="0" presId="urn:microsoft.com/office/officeart/2005/8/layout/list1"/>
    <dgm:cxn modelId="{E71173BC-0348-3742-9CC7-BE8B881873BD}" type="presParOf" srcId="{CF6E6896-8D69-FC40-8F9A-D8B3D52A0EB4}" destId="{A59BF7A6-515B-F948-890F-589F4C5A0CB1}" srcOrd="12" destOrd="0" presId="urn:microsoft.com/office/officeart/2005/8/layout/list1"/>
    <dgm:cxn modelId="{0BC6AE9C-2495-CF40-A207-ACEC56A023FF}" type="presParOf" srcId="{A59BF7A6-515B-F948-890F-589F4C5A0CB1}" destId="{753B5441-030D-D446-9576-AF164CA1AF6A}" srcOrd="0" destOrd="0" presId="urn:microsoft.com/office/officeart/2005/8/layout/list1"/>
    <dgm:cxn modelId="{630BDE49-E0F5-404C-8396-6A7F42FCF68F}" type="presParOf" srcId="{A59BF7A6-515B-F948-890F-589F4C5A0CB1}" destId="{D1DE2255-926F-FD45-A63D-D4CE2FADACD7}" srcOrd="1" destOrd="0" presId="urn:microsoft.com/office/officeart/2005/8/layout/list1"/>
    <dgm:cxn modelId="{A1AA2279-BD18-AE43-8804-556656141571}" type="presParOf" srcId="{CF6E6896-8D69-FC40-8F9A-D8B3D52A0EB4}" destId="{BAF6B040-6C45-F942-8FED-89B42E8A8223}" srcOrd="13" destOrd="0" presId="urn:microsoft.com/office/officeart/2005/8/layout/list1"/>
    <dgm:cxn modelId="{AD5CDEEF-2666-5B44-9E8A-7004B42CB120}" type="presParOf" srcId="{CF6E6896-8D69-FC40-8F9A-D8B3D52A0EB4}" destId="{88F6603E-4495-2948-9312-2428A2AE7F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EAEF702-C68D-A344-BCCA-EF18CB4D9D00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28FD24-A6D7-2240-A584-0831A7D47A65}">
      <dgm:prSet/>
      <dgm:spPr/>
      <dgm:t>
        <a:bodyPr/>
        <a:lstStyle/>
        <a:p>
          <a:r>
            <a:rPr lang="en-US" b="0" i="0" baseline="0"/>
            <a:t>Necessary, but not sufficient</a:t>
          </a:r>
          <a:endParaRPr lang="en-US"/>
        </a:p>
      </dgm:t>
    </dgm:pt>
    <dgm:pt modelId="{B3A76C9B-77E2-F54E-B7B9-D6E2C0121433}" type="parTrans" cxnId="{9725012D-8E8B-C148-B0FE-BF84283D616A}">
      <dgm:prSet/>
      <dgm:spPr/>
      <dgm:t>
        <a:bodyPr/>
        <a:lstStyle/>
        <a:p>
          <a:endParaRPr lang="en-US"/>
        </a:p>
      </dgm:t>
    </dgm:pt>
    <dgm:pt modelId="{E66D71B1-C0DC-B34C-B8A0-9C2FBBBF15AA}" type="sibTrans" cxnId="{9725012D-8E8B-C148-B0FE-BF84283D616A}">
      <dgm:prSet/>
      <dgm:spPr/>
      <dgm:t>
        <a:bodyPr/>
        <a:lstStyle/>
        <a:p>
          <a:endParaRPr lang="en-US"/>
        </a:p>
      </dgm:t>
    </dgm:pt>
    <dgm:pt modelId="{77185977-33E5-E249-9832-3F5C5F098D51}">
      <dgm:prSet/>
      <dgm:spPr/>
      <dgm:t>
        <a:bodyPr/>
        <a:lstStyle/>
        <a:p>
          <a:r>
            <a:rPr lang="en-US" b="0" i="0" baseline="0" dirty="0"/>
            <a:t>Limited in target audience</a:t>
          </a:r>
          <a:endParaRPr lang="en-US" dirty="0"/>
        </a:p>
      </dgm:t>
    </dgm:pt>
    <dgm:pt modelId="{0241E4C5-FD21-C147-A32B-EFC9F238781D}" type="parTrans" cxnId="{80F9C291-B3BA-8B49-AF36-88C024CE62C2}">
      <dgm:prSet/>
      <dgm:spPr/>
      <dgm:t>
        <a:bodyPr/>
        <a:lstStyle/>
        <a:p>
          <a:endParaRPr lang="en-US"/>
        </a:p>
      </dgm:t>
    </dgm:pt>
    <dgm:pt modelId="{5BCC1AB6-118D-5E4D-A2A2-0FD4AE0A48CA}" type="sibTrans" cxnId="{80F9C291-B3BA-8B49-AF36-88C024CE62C2}">
      <dgm:prSet/>
      <dgm:spPr/>
      <dgm:t>
        <a:bodyPr/>
        <a:lstStyle/>
        <a:p>
          <a:endParaRPr lang="en-US"/>
        </a:p>
      </dgm:t>
    </dgm:pt>
    <dgm:pt modelId="{EDEC7FEF-07E4-3F41-8AF4-84883A344387}">
      <dgm:prSet/>
      <dgm:spPr/>
      <dgm:t>
        <a:bodyPr/>
        <a:lstStyle/>
        <a:p>
          <a:r>
            <a:rPr lang="en-US" b="0" i="0"/>
            <a:t>Primarily focused on mid-career faculty</a:t>
          </a:r>
          <a:endParaRPr lang="en-US"/>
        </a:p>
      </dgm:t>
    </dgm:pt>
    <dgm:pt modelId="{C0CBCBA2-96DB-5345-AAB3-94A29FC15DAC}" type="parTrans" cxnId="{6D7090AD-7BD7-3F45-AF51-D04852DE290F}">
      <dgm:prSet/>
      <dgm:spPr/>
      <dgm:t>
        <a:bodyPr/>
        <a:lstStyle/>
        <a:p>
          <a:endParaRPr lang="en-US"/>
        </a:p>
      </dgm:t>
    </dgm:pt>
    <dgm:pt modelId="{E0F0DA89-4999-244F-A941-AAF33E3986FB}" type="sibTrans" cxnId="{6D7090AD-7BD7-3F45-AF51-D04852DE290F}">
      <dgm:prSet/>
      <dgm:spPr/>
      <dgm:t>
        <a:bodyPr/>
        <a:lstStyle/>
        <a:p>
          <a:endParaRPr lang="en-US"/>
        </a:p>
      </dgm:t>
    </dgm:pt>
    <dgm:pt modelId="{0E9CFEF1-A397-1440-9DA5-58BFA5FCEE2C}">
      <dgm:prSet/>
      <dgm:spPr/>
      <dgm:t>
        <a:bodyPr/>
        <a:lstStyle/>
        <a:p>
          <a:r>
            <a:rPr lang="en-US" b="0" i="0" baseline="0"/>
            <a:t>Limited in scope</a:t>
          </a:r>
          <a:endParaRPr lang="en-US"/>
        </a:p>
      </dgm:t>
    </dgm:pt>
    <dgm:pt modelId="{BD7136C9-7020-AE4C-8DA9-4D40B5E5D75D}" type="parTrans" cxnId="{8B14823D-6DCA-7946-83E4-69D2A9504E3A}">
      <dgm:prSet/>
      <dgm:spPr/>
      <dgm:t>
        <a:bodyPr/>
        <a:lstStyle/>
        <a:p>
          <a:endParaRPr lang="en-US"/>
        </a:p>
      </dgm:t>
    </dgm:pt>
    <dgm:pt modelId="{344F302E-23B3-4A4C-A3BA-F3D5656A9786}" type="sibTrans" cxnId="{8B14823D-6DCA-7946-83E4-69D2A9504E3A}">
      <dgm:prSet/>
      <dgm:spPr/>
      <dgm:t>
        <a:bodyPr/>
        <a:lstStyle/>
        <a:p>
          <a:endParaRPr lang="en-US"/>
        </a:p>
      </dgm:t>
    </dgm:pt>
    <dgm:pt modelId="{13C2611C-ABD8-B549-B7F4-7D1B863266D4}">
      <dgm:prSet/>
      <dgm:spPr/>
      <dgm:t>
        <a:bodyPr/>
        <a:lstStyle/>
        <a:p>
          <a:r>
            <a:rPr lang="en-US" b="0" i="0" dirty="0"/>
            <a:t>Heavy emphasis upon admin/leadership development </a:t>
          </a:r>
          <a:endParaRPr lang="en-US" dirty="0"/>
        </a:p>
      </dgm:t>
    </dgm:pt>
    <dgm:pt modelId="{D2A0EE9C-90C1-1046-91A8-B3319AB0B53A}" type="parTrans" cxnId="{57E6577C-B299-384C-9AEB-1D49DEBDFA81}">
      <dgm:prSet/>
      <dgm:spPr/>
      <dgm:t>
        <a:bodyPr/>
        <a:lstStyle/>
        <a:p>
          <a:endParaRPr lang="en-US"/>
        </a:p>
      </dgm:t>
    </dgm:pt>
    <dgm:pt modelId="{79867CD0-0475-C148-9268-9FDD6D615DDF}" type="sibTrans" cxnId="{57E6577C-B299-384C-9AEB-1D49DEBDFA81}">
      <dgm:prSet/>
      <dgm:spPr/>
      <dgm:t>
        <a:bodyPr/>
        <a:lstStyle/>
        <a:p>
          <a:endParaRPr lang="en-US"/>
        </a:p>
      </dgm:t>
    </dgm:pt>
    <dgm:pt modelId="{B33DD0B4-5706-6B45-9642-B5F577985F70}">
      <dgm:prSet/>
      <dgm:spPr/>
      <dgm:t>
        <a:bodyPr/>
        <a:lstStyle/>
        <a:p>
          <a:r>
            <a:rPr lang="en-US" b="0" i="0" baseline="0"/>
            <a:t>Exclusive</a:t>
          </a:r>
          <a:endParaRPr lang="en-US"/>
        </a:p>
      </dgm:t>
    </dgm:pt>
    <dgm:pt modelId="{E200AA3D-899B-0F46-A1AF-535CE14F0EDF}" type="parTrans" cxnId="{A72FBB5B-4FB4-2044-9F9B-9E2EDA8216B9}">
      <dgm:prSet/>
      <dgm:spPr/>
      <dgm:t>
        <a:bodyPr/>
        <a:lstStyle/>
        <a:p>
          <a:endParaRPr lang="en-US"/>
        </a:p>
      </dgm:t>
    </dgm:pt>
    <dgm:pt modelId="{0C11838E-8304-064E-B0A3-215AC7C5629C}" type="sibTrans" cxnId="{A72FBB5B-4FB4-2044-9F9B-9E2EDA8216B9}">
      <dgm:prSet/>
      <dgm:spPr/>
      <dgm:t>
        <a:bodyPr/>
        <a:lstStyle/>
        <a:p>
          <a:endParaRPr lang="en-US"/>
        </a:p>
      </dgm:t>
    </dgm:pt>
    <dgm:pt modelId="{24377FB0-5A72-1B4E-B756-C76E0FC24380}">
      <dgm:prSet/>
      <dgm:spPr/>
      <dgm:t>
        <a:bodyPr/>
        <a:lstStyle/>
        <a:p>
          <a:r>
            <a:rPr lang="en-US" b="0" i="0" dirty="0"/>
            <a:t>Mostly require applications for limited spaces</a:t>
          </a:r>
          <a:endParaRPr lang="en-US" dirty="0"/>
        </a:p>
      </dgm:t>
    </dgm:pt>
    <dgm:pt modelId="{C0E7CB96-5149-D846-A4D8-7BA2382B4D36}" type="parTrans" cxnId="{C08AA6BC-6D7B-9F49-A899-B4E9C2427283}">
      <dgm:prSet/>
      <dgm:spPr/>
      <dgm:t>
        <a:bodyPr/>
        <a:lstStyle/>
        <a:p>
          <a:endParaRPr lang="en-US"/>
        </a:p>
      </dgm:t>
    </dgm:pt>
    <dgm:pt modelId="{29DDA87A-8B48-F54D-9D27-77BC2823AB55}" type="sibTrans" cxnId="{C08AA6BC-6D7B-9F49-A899-B4E9C2427283}">
      <dgm:prSet/>
      <dgm:spPr/>
      <dgm:t>
        <a:bodyPr/>
        <a:lstStyle/>
        <a:p>
          <a:endParaRPr lang="en-US"/>
        </a:p>
      </dgm:t>
    </dgm:pt>
    <dgm:pt modelId="{CF6E6896-8D69-FC40-8F9A-D8B3D52A0EB4}" type="pres">
      <dgm:prSet presAssocID="{1EAEF702-C68D-A344-BCCA-EF18CB4D9D00}" presName="linear" presStyleCnt="0">
        <dgm:presLayoutVars>
          <dgm:dir/>
          <dgm:animLvl val="lvl"/>
          <dgm:resizeHandles val="exact"/>
        </dgm:presLayoutVars>
      </dgm:prSet>
      <dgm:spPr/>
    </dgm:pt>
    <dgm:pt modelId="{8588C88D-0769-FF49-91C9-708CE7F3E43F}" type="pres">
      <dgm:prSet presAssocID="{C228FD24-A6D7-2240-A584-0831A7D47A65}" presName="parentLin" presStyleCnt="0"/>
      <dgm:spPr/>
    </dgm:pt>
    <dgm:pt modelId="{54FFA791-D4C6-AE45-BAE4-2F92230618E8}" type="pres">
      <dgm:prSet presAssocID="{C228FD24-A6D7-2240-A584-0831A7D47A65}" presName="parentLeftMargin" presStyleLbl="node1" presStyleIdx="0" presStyleCnt="4"/>
      <dgm:spPr/>
    </dgm:pt>
    <dgm:pt modelId="{AEBEBB31-1494-7D49-B5CC-260DBC87F6A7}" type="pres">
      <dgm:prSet presAssocID="{C228FD24-A6D7-2240-A584-0831A7D47A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090E9D-51DE-8246-A009-6B6DF9453143}" type="pres">
      <dgm:prSet presAssocID="{C228FD24-A6D7-2240-A584-0831A7D47A65}" presName="negativeSpace" presStyleCnt="0"/>
      <dgm:spPr/>
    </dgm:pt>
    <dgm:pt modelId="{B79EC600-445A-E040-9431-EA395582B883}" type="pres">
      <dgm:prSet presAssocID="{C228FD24-A6D7-2240-A584-0831A7D47A65}" presName="childText" presStyleLbl="conFgAcc1" presStyleIdx="0" presStyleCnt="4">
        <dgm:presLayoutVars>
          <dgm:bulletEnabled val="1"/>
        </dgm:presLayoutVars>
      </dgm:prSet>
      <dgm:spPr/>
    </dgm:pt>
    <dgm:pt modelId="{AB860A0A-F3A7-A44D-8AB4-12A4F3ABF940}" type="pres">
      <dgm:prSet presAssocID="{E66D71B1-C0DC-B34C-B8A0-9C2FBBBF15AA}" presName="spaceBetweenRectangles" presStyleCnt="0"/>
      <dgm:spPr/>
    </dgm:pt>
    <dgm:pt modelId="{E6AA6A1B-11FC-AC4E-A02A-C7F192E2FB1E}" type="pres">
      <dgm:prSet presAssocID="{77185977-33E5-E249-9832-3F5C5F098D51}" presName="parentLin" presStyleCnt="0"/>
      <dgm:spPr/>
    </dgm:pt>
    <dgm:pt modelId="{9FF00B3D-FCF9-D143-8FC5-3B4575F57C57}" type="pres">
      <dgm:prSet presAssocID="{77185977-33E5-E249-9832-3F5C5F098D51}" presName="parentLeftMargin" presStyleLbl="node1" presStyleIdx="0" presStyleCnt="4"/>
      <dgm:spPr/>
    </dgm:pt>
    <dgm:pt modelId="{BCF5753A-6679-3D4F-B5BF-6B4EFCE8C516}" type="pres">
      <dgm:prSet presAssocID="{77185977-33E5-E249-9832-3F5C5F098D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A479BC-5659-F44C-9E3D-72ED3CAA0618}" type="pres">
      <dgm:prSet presAssocID="{77185977-33E5-E249-9832-3F5C5F098D51}" presName="negativeSpace" presStyleCnt="0"/>
      <dgm:spPr/>
    </dgm:pt>
    <dgm:pt modelId="{CAE694F7-A6B3-8544-B0AF-833C69445963}" type="pres">
      <dgm:prSet presAssocID="{77185977-33E5-E249-9832-3F5C5F098D51}" presName="childText" presStyleLbl="conFgAcc1" presStyleIdx="1" presStyleCnt="4">
        <dgm:presLayoutVars>
          <dgm:bulletEnabled val="1"/>
        </dgm:presLayoutVars>
      </dgm:prSet>
      <dgm:spPr/>
    </dgm:pt>
    <dgm:pt modelId="{6A327209-44E5-924B-998F-757B75D44408}" type="pres">
      <dgm:prSet presAssocID="{5BCC1AB6-118D-5E4D-A2A2-0FD4AE0A48CA}" presName="spaceBetweenRectangles" presStyleCnt="0"/>
      <dgm:spPr/>
    </dgm:pt>
    <dgm:pt modelId="{8A9A5674-FD1E-1742-A9B3-95E7EDD09DB6}" type="pres">
      <dgm:prSet presAssocID="{0E9CFEF1-A397-1440-9DA5-58BFA5FCEE2C}" presName="parentLin" presStyleCnt="0"/>
      <dgm:spPr/>
    </dgm:pt>
    <dgm:pt modelId="{C168A9E7-14FB-434C-9F39-59A47B1EE79B}" type="pres">
      <dgm:prSet presAssocID="{0E9CFEF1-A397-1440-9DA5-58BFA5FCEE2C}" presName="parentLeftMargin" presStyleLbl="node1" presStyleIdx="1" presStyleCnt="4"/>
      <dgm:spPr/>
    </dgm:pt>
    <dgm:pt modelId="{937908F9-3FB6-8B46-AD81-C61EED70C76C}" type="pres">
      <dgm:prSet presAssocID="{0E9CFEF1-A397-1440-9DA5-58BFA5FCEE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FA440-EA00-3449-ACE7-E761E80596AE}" type="pres">
      <dgm:prSet presAssocID="{0E9CFEF1-A397-1440-9DA5-58BFA5FCEE2C}" presName="negativeSpace" presStyleCnt="0"/>
      <dgm:spPr/>
    </dgm:pt>
    <dgm:pt modelId="{4BBD3EC9-0CCE-134A-BB61-1F696C995C8C}" type="pres">
      <dgm:prSet presAssocID="{0E9CFEF1-A397-1440-9DA5-58BFA5FCEE2C}" presName="childText" presStyleLbl="conFgAcc1" presStyleIdx="2" presStyleCnt="4">
        <dgm:presLayoutVars>
          <dgm:bulletEnabled val="1"/>
        </dgm:presLayoutVars>
      </dgm:prSet>
      <dgm:spPr/>
    </dgm:pt>
    <dgm:pt modelId="{3DE79D61-B2AD-A94C-8838-37D4F5E553E6}" type="pres">
      <dgm:prSet presAssocID="{344F302E-23B3-4A4C-A3BA-F3D5656A9786}" presName="spaceBetweenRectangles" presStyleCnt="0"/>
      <dgm:spPr/>
    </dgm:pt>
    <dgm:pt modelId="{A59BF7A6-515B-F948-890F-589F4C5A0CB1}" type="pres">
      <dgm:prSet presAssocID="{B33DD0B4-5706-6B45-9642-B5F577985F70}" presName="parentLin" presStyleCnt="0"/>
      <dgm:spPr/>
    </dgm:pt>
    <dgm:pt modelId="{753B5441-030D-D446-9576-AF164CA1AF6A}" type="pres">
      <dgm:prSet presAssocID="{B33DD0B4-5706-6B45-9642-B5F577985F70}" presName="parentLeftMargin" presStyleLbl="node1" presStyleIdx="2" presStyleCnt="4"/>
      <dgm:spPr/>
    </dgm:pt>
    <dgm:pt modelId="{D1DE2255-926F-FD45-A63D-D4CE2FADACD7}" type="pres">
      <dgm:prSet presAssocID="{B33DD0B4-5706-6B45-9642-B5F577985F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F6B040-6C45-F942-8FED-89B42E8A8223}" type="pres">
      <dgm:prSet presAssocID="{B33DD0B4-5706-6B45-9642-B5F577985F70}" presName="negativeSpace" presStyleCnt="0"/>
      <dgm:spPr/>
    </dgm:pt>
    <dgm:pt modelId="{88F6603E-4495-2948-9312-2428A2AE7F38}" type="pres">
      <dgm:prSet presAssocID="{B33DD0B4-5706-6B45-9642-B5F577985F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D65581D-8D97-7C4F-B729-02314A03EE36}" type="presOf" srcId="{C228FD24-A6D7-2240-A584-0831A7D47A65}" destId="{54FFA791-D4C6-AE45-BAE4-2F92230618E8}" srcOrd="0" destOrd="0" presId="urn:microsoft.com/office/officeart/2005/8/layout/list1"/>
    <dgm:cxn modelId="{4763BB1E-F741-2041-ABEC-4DC6F1A6F77F}" type="presOf" srcId="{13C2611C-ABD8-B549-B7F4-7D1B863266D4}" destId="{4BBD3EC9-0CCE-134A-BB61-1F696C995C8C}" srcOrd="0" destOrd="0" presId="urn:microsoft.com/office/officeart/2005/8/layout/list1"/>
    <dgm:cxn modelId="{3E4F6721-3021-634D-8FED-3DDA76A47699}" type="presOf" srcId="{1EAEF702-C68D-A344-BCCA-EF18CB4D9D00}" destId="{CF6E6896-8D69-FC40-8F9A-D8B3D52A0EB4}" srcOrd="0" destOrd="0" presId="urn:microsoft.com/office/officeart/2005/8/layout/list1"/>
    <dgm:cxn modelId="{9725012D-8E8B-C148-B0FE-BF84283D616A}" srcId="{1EAEF702-C68D-A344-BCCA-EF18CB4D9D00}" destId="{C228FD24-A6D7-2240-A584-0831A7D47A65}" srcOrd="0" destOrd="0" parTransId="{B3A76C9B-77E2-F54E-B7B9-D6E2C0121433}" sibTransId="{E66D71B1-C0DC-B34C-B8A0-9C2FBBBF15AA}"/>
    <dgm:cxn modelId="{10675632-A21F-EE4C-8D8D-EC0806D48D4B}" type="presOf" srcId="{EDEC7FEF-07E4-3F41-8AF4-84883A344387}" destId="{CAE694F7-A6B3-8544-B0AF-833C69445963}" srcOrd="0" destOrd="0" presId="urn:microsoft.com/office/officeart/2005/8/layout/list1"/>
    <dgm:cxn modelId="{8B14823D-6DCA-7946-83E4-69D2A9504E3A}" srcId="{1EAEF702-C68D-A344-BCCA-EF18CB4D9D00}" destId="{0E9CFEF1-A397-1440-9DA5-58BFA5FCEE2C}" srcOrd="2" destOrd="0" parTransId="{BD7136C9-7020-AE4C-8DA9-4D40B5E5D75D}" sibTransId="{344F302E-23B3-4A4C-A3BA-F3D5656A9786}"/>
    <dgm:cxn modelId="{A72FBB5B-4FB4-2044-9F9B-9E2EDA8216B9}" srcId="{1EAEF702-C68D-A344-BCCA-EF18CB4D9D00}" destId="{B33DD0B4-5706-6B45-9642-B5F577985F70}" srcOrd="3" destOrd="0" parTransId="{E200AA3D-899B-0F46-A1AF-535CE14F0EDF}" sibTransId="{0C11838E-8304-064E-B0A3-215AC7C5629C}"/>
    <dgm:cxn modelId="{1951E561-F913-C84B-90D1-02360D303571}" type="presOf" srcId="{77185977-33E5-E249-9832-3F5C5F098D51}" destId="{9FF00B3D-FCF9-D143-8FC5-3B4575F57C57}" srcOrd="0" destOrd="0" presId="urn:microsoft.com/office/officeart/2005/8/layout/list1"/>
    <dgm:cxn modelId="{89C95C65-253A-F44B-9CA4-B577D65B42BC}" type="presOf" srcId="{24377FB0-5A72-1B4E-B756-C76E0FC24380}" destId="{88F6603E-4495-2948-9312-2428A2AE7F38}" srcOrd="0" destOrd="0" presId="urn:microsoft.com/office/officeart/2005/8/layout/list1"/>
    <dgm:cxn modelId="{4EF97453-1FDD-1E48-9D9B-799DCE0A9355}" type="presOf" srcId="{C228FD24-A6D7-2240-A584-0831A7D47A65}" destId="{AEBEBB31-1494-7D49-B5CC-260DBC87F6A7}" srcOrd="1" destOrd="0" presId="urn:microsoft.com/office/officeart/2005/8/layout/list1"/>
    <dgm:cxn modelId="{C26DD278-B412-CD42-B95E-51BE8CD7EA7E}" type="presOf" srcId="{B33DD0B4-5706-6B45-9642-B5F577985F70}" destId="{753B5441-030D-D446-9576-AF164CA1AF6A}" srcOrd="0" destOrd="0" presId="urn:microsoft.com/office/officeart/2005/8/layout/list1"/>
    <dgm:cxn modelId="{57E6577C-B299-384C-9AEB-1D49DEBDFA81}" srcId="{0E9CFEF1-A397-1440-9DA5-58BFA5FCEE2C}" destId="{13C2611C-ABD8-B549-B7F4-7D1B863266D4}" srcOrd="0" destOrd="0" parTransId="{D2A0EE9C-90C1-1046-91A8-B3319AB0B53A}" sibTransId="{79867CD0-0475-C148-9268-9FDD6D615DDF}"/>
    <dgm:cxn modelId="{80F9C291-B3BA-8B49-AF36-88C024CE62C2}" srcId="{1EAEF702-C68D-A344-BCCA-EF18CB4D9D00}" destId="{77185977-33E5-E249-9832-3F5C5F098D51}" srcOrd="1" destOrd="0" parTransId="{0241E4C5-FD21-C147-A32B-EFC9F238781D}" sibTransId="{5BCC1AB6-118D-5E4D-A2A2-0FD4AE0A48CA}"/>
    <dgm:cxn modelId="{57CBF2A1-8F18-BF42-B99F-8C1BDE6BC2EB}" type="presOf" srcId="{77185977-33E5-E249-9832-3F5C5F098D51}" destId="{BCF5753A-6679-3D4F-B5BF-6B4EFCE8C516}" srcOrd="1" destOrd="0" presId="urn:microsoft.com/office/officeart/2005/8/layout/list1"/>
    <dgm:cxn modelId="{332338A9-5844-0D44-8C6D-7D2D8671AED5}" type="presOf" srcId="{0E9CFEF1-A397-1440-9DA5-58BFA5FCEE2C}" destId="{937908F9-3FB6-8B46-AD81-C61EED70C76C}" srcOrd="1" destOrd="0" presId="urn:microsoft.com/office/officeart/2005/8/layout/list1"/>
    <dgm:cxn modelId="{6D7090AD-7BD7-3F45-AF51-D04852DE290F}" srcId="{77185977-33E5-E249-9832-3F5C5F098D51}" destId="{EDEC7FEF-07E4-3F41-8AF4-84883A344387}" srcOrd="0" destOrd="0" parTransId="{C0CBCBA2-96DB-5345-AAB3-94A29FC15DAC}" sibTransId="{E0F0DA89-4999-244F-A941-AAF33E3986FB}"/>
    <dgm:cxn modelId="{C08AA6BC-6D7B-9F49-A899-B4E9C2427283}" srcId="{B33DD0B4-5706-6B45-9642-B5F577985F70}" destId="{24377FB0-5A72-1B4E-B756-C76E0FC24380}" srcOrd="0" destOrd="0" parTransId="{C0E7CB96-5149-D846-A4D8-7BA2382B4D36}" sibTransId="{29DDA87A-8B48-F54D-9D27-77BC2823AB55}"/>
    <dgm:cxn modelId="{660925C7-C1CD-6840-914E-E6B6AA8BF410}" type="presOf" srcId="{0E9CFEF1-A397-1440-9DA5-58BFA5FCEE2C}" destId="{C168A9E7-14FB-434C-9F39-59A47B1EE79B}" srcOrd="0" destOrd="0" presId="urn:microsoft.com/office/officeart/2005/8/layout/list1"/>
    <dgm:cxn modelId="{A85AE2CE-66D1-2F42-B7DF-033893CA225C}" type="presOf" srcId="{B33DD0B4-5706-6B45-9642-B5F577985F70}" destId="{D1DE2255-926F-FD45-A63D-D4CE2FADACD7}" srcOrd="1" destOrd="0" presId="urn:microsoft.com/office/officeart/2005/8/layout/list1"/>
    <dgm:cxn modelId="{F5BD9DA8-7D22-D04F-8B14-FFDE516AA792}" type="presParOf" srcId="{CF6E6896-8D69-FC40-8F9A-D8B3D52A0EB4}" destId="{8588C88D-0769-FF49-91C9-708CE7F3E43F}" srcOrd="0" destOrd="0" presId="urn:microsoft.com/office/officeart/2005/8/layout/list1"/>
    <dgm:cxn modelId="{60B9A313-6416-924F-802E-28AA37A0AFF1}" type="presParOf" srcId="{8588C88D-0769-FF49-91C9-708CE7F3E43F}" destId="{54FFA791-D4C6-AE45-BAE4-2F92230618E8}" srcOrd="0" destOrd="0" presId="urn:microsoft.com/office/officeart/2005/8/layout/list1"/>
    <dgm:cxn modelId="{B0EFB848-6EFF-A54B-980D-18D16C4E6969}" type="presParOf" srcId="{8588C88D-0769-FF49-91C9-708CE7F3E43F}" destId="{AEBEBB31-1494-7D49-B5CC-260DBC87F6A7}" srcOrd="1" destOrd="0" presId="urn:microsoft.com/office/officeart/2005/8/layout/list1"/>
    <dgm:cxn modelId="{F6707537-0CDC-9342-90F9-E147B0EA0A0F}" type="presParOf" srcId="{CF6E6896-8D69-FC40-8F9A-D8B3D52A0EB4}" destId="{CC090E9D-51DE-8246-A009-6B6DF9453143}" srcOrd="1" destOrd="0" presId="urn:microsoft.com/office/officeart/2005/8/layout/list1"/>
    <dgm:cxn modelId="{7BD12FED-8DFB-D645-81EF-EAB7D529AB7C}" type="presParOf" srcId="{CF6E6896-8D69-FC40-8F9A-D8B3D52A0EB4}" destId="{B79EC600-445A-E040-9431-EA395582B883}" srcOrd="2" destOrd="0" presId="urn:microsoft.com/office/officeart/2005/8/layout/list1"/>
    <dgm:cxn modelId="{D9B6B211-BFEC-6B4E-82D1-30A19DB9A044}" type="presParOf" srcId="{CF6E6896-8D69-FC40-8F9A-D8B3D52A0EB4}" destId="{AB860A0A-F3A7-A44D-8AB4-12A4F3ABF940}" srcOrd="3" destOrd="0" presId="urn:microsoft.com/office/officeart/2005/8/layout/list1"/>
    <dgm:cxn modelId="{84D93BA5-EC6E-2847-96C4-0BFF868426E5}" type="presParOf" srcId="{CF6E6896-8D69-FC40-8F9A-D8B3D52A0EB4}" destId="{E6AA6A1B-11FC-AC4E-A02A-C7F192E2FB1E}" srcOrd="4" destOrd="0" presId="urn:microsoft.com/office/officeart/2005/8/layout/list1"/>
    <dgm:cxn modelId="{DAE732E4-7045-2C49-9443-8BC2B75A9520}" type="presParOf" srcId="{E6AA6A1B-11FC-AC4E-A02A-C7F192E2FB1E}" destId="{9FF00B3D-FCF9-D143-8FC5-3B4575F57C57}" srcOrd="0" destOrd="0" presId="urn:microsoft.com/office/officeart/2005/8/layout/list1"/>
    <dgm:cxn modelId="{D4D819BB-07B9-7C42-8299-8634FECC2F70}" type="presParOf" srcId="{E6AA6A1B-11FC-AC4E-A02A-C7F192E2FB1E}" destId="{BCF5753A-6679-3D4F-B5BF-6B4EFCE8C516}" srcOrd="1" destOrd="0" presId="urn:microsoft.com/office/officeart/2005/8/layout/list1"/>
    <dgm:cxn modelId="{FF19386A-D4EB-B544-925F-E3E7FE557869}" type="presParOf" srcId="{CF6E6896-8D69-FC40-8F9A-D8B3D52A0EB4}" destId="{F8A479BC-5659-F44C-9E3D-72ED3CAA0618}" srcOrd="5" destOrd="0" presId="urn:microsoft.com/office/officeart/2005/8/layout/list1"/>
    <dgm:cxn modelId="{47478CA3-747E-7248-90B1-5F3C80910623}" type="presParOf" srcId="{CF6E6896-8D69-FC40-8F9A-D8B3D52A0EB4}" destId="{CAE694F7-A6B3-8544-B0AF-833C69445963}" srcOrd="6" destOrd="0" presId="urn:microsoft.com/office/officeart/2005/8/layout/list1"/>
    <dgm:cxn modelId="{94F75A43-26CF-1A4D-86E3-B5B3CB39F73B}" type="presParOf" srcId="{CF6E6896-8D69-FC40-8F9A-D8B3D52A0EB4}" destId="{6A327209-44E5-924B-998F-757B75D44408}" srcOrd="7" destOrd="0" presId="urn:microsoft.com/office/officeart/2005/8/layout/list1"/>
    <dgm:cxn modelId="{CFA29473-C75B-4B4A-8258-65BDC2768AC0}" type="presParOf" srcId="{CF6E6896-8D69-FC40-8F9A-D8B3D52A0EB4}" destId="{8A9A5674-FD1E-1742-A9B3-95E7EDD09DB6}" srcOrd="8" destOrd="0" presId="urn:microsoft.com/office/officeart/2005/8/layout/list1"/>
    <dgm:cxn modelId="{449CE325-9F62-A64F-B181-B3FD8838B22C}" type="presParOf" srcId="{8A9A5674-FD1E-1742-A9B3-95E7EDD09DB6}" destId="{C168A9E7-14FB-434C-9F39-59A47B1EE79B}" srcOrd="0" destOrd="0" presId="urn:microsoft.com/office/officeart/2005/8/layout/list1"/>
    <dgm:cxn modelId="{54887317-103A-424F-B272-F794B53898EA}" type="presParOf" srcId="{8A9A5674-FD1E-1742-A9B3-95E7EDD09DB6}" destId="{937908F9-3FB6-8B46-AD81-C61EED70C76C}" srcOrd="1" destOrd="0" presId="urn:microsoft.com/office/officeart/2005/8/layout/list1"/>
    <dgm:cxn modelId="{8EB60E40-83FD-2F4A-9053-05C297545632}" type="presParOf" srcId="{CF6E6896-8D69-FC40-8F9A-D8B3D52A0EB4}" destId="{AEFFA440-EA00-3449-ACE7-E761E80596AE}" srcOrd="9" destOrd="0" presId="urn:microsoft.com/office/officeart/2005/8/layout/list1"/>
    <dgm:cxn modelId="{E98C9665-D4BF-3541-83A1-2B4308346732}" type="presParOf" srcId="{CF6E6896-8D69-FC40-8F9A-D8B3D52A0EB4}" destId="{4BBD3EC9-0CCE-134A-BB61-1F696C995C8C}" srcOrd="10" destOrd="0" presId="urn:microsoft.com/office/officeart/2005/8/layout/list1"/>
    <dgm:cxn modelId="{14FC601C-C7FE-EB40-AE1B-E282D6CE5E79}" type="presParOf" srcId="{CF6E6896-8D69-FC40-8F9A-D8B3D52A0EB4}" destId="{3DE79D61-B2AD-A94C-8838-37D4F5E553E6}" srcOrd="11" destOrd="0" presId="urn:microsoft.com/office/officeart/2005/8/layout/list1"/>
    <dgm:cxn modelId="{E71173BC-0348-3742-9CC7-BE8B881873BD}" type="presParOf" srcId="{CF6E6896-8D69-FC40-8F9A-D8B3D52A0EB4}" destId="{A59BF7A6-515B-F948-890F-589F4C5A0CB1}" srcOrd="12" destOrd="0" presId="urn:microsoft.com/office/officeart/2005/8/layout/list1"/>
    <dgm:cxn modelId="{0BC6AE9C-2495-CF40-A207-ACEC56A023FF}" type="presParOf" srcId="{A59BF7A6-515B-F948-890F-589F4C5A0CB1}" destId="{753B5441-030D-D446-9576-AF164CA1AF6A}" srcOrd="0" destOrd="0" presId="urn:microsoft.com/office/officeart/2005/8/layout/list1"/>
    <dgm:cxn modelId="{630BDE49-E0F5-404C-8396-6A7F42FCF68F}" type="presParOf" srcId="{A59BF7A6-515B-F948-890F-589F4C5A0CB1}" destId="{D1DE2255-926F-FD45-A63D-D4CE2FADACD7}" srcOrd="1" destOrd="0" presId="urn:microsoft.com/office/officeart/2005/8/layout/list1"/>
    <dgm:cxn modelId="{A1AA2279-BD18-AE43-8804-556656141571}" type="presParOf" srcId="{CF6E6896-8D69-FC40-8F9A-D8B3D52A0EB4}" destId="{BAF6B040-6C45-F942-8FED-89B42E8A8223}" srcOrd="13" destOrd="0" presId="urn:microsoft.com/office/officeart/2005/8/layout/list1"/>
    <dgm:cxn modelId="{AD5CDEEF-2666-5B44-9E8A-7004B42CB120}" type="presParOf" srcId="{CF6E6896-8D69-FC40-8F9A-D8B3D52A0EB4}" destId="{88F6603E-4495-2948-9312-2428A2AE7F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2F99EF5-E48E-304C-B1D6-EB095BC9BEC1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F535481-2FBC-1F44-B194-98EF2EED4ACB}">
      <dgm:prSet/>
      <dgm:spPr/>
      <dgm:t>
        <a:bodyPr/>
        <a:lstStyle/>
        <a:p>
          <a:r>
            <a:rPr lang="en-US" b="1" i="0" baseline="0" dirty="0"/>
            <a:t>1. Develop PD programs and workshops for specific title series and for faculty at different points in their trajectories</a:t>
          </a:r>
          <a:endParaRPr lang="en-US" dirty="0"/>
        </a:p>
      </dgm:t>
    </dgm:pt>
    <dgm:pt modelId="{3A432383-F8C4-3A42-AEA9-E190A4EDD05D}" type="parTrans" cxnId="{BC9D5FD5-078B-C54B-8E1C-8060175EF325}">
      <dgm:prSet/>
      <dgm:spPr/>
      <dgm:t>
        <a:bodyPr/>
        <a:lstStyle/>
        <a:p>
          <a:endParaRPr lang="en-US"/>
        </a:p>
      </dgm:t>
    </dgm:pt>
    <dgm:pt modelId="{98F0E67F-2D8E-8D4C-A3CB-CE899BF179F5}" type="sibTrans" cxnId="{BC9D5FD5-078B-C54B-8E1C-8060175EF325}">
      <dgm:prSet/>
      <dgm:spPr/>
      <dgm:t>
        <a:bodyPr/>
        <a:lstStyle/>
        <a:p>
          <a:endParaRPr lang="en-US"/>
        </a:p>
      </dgm:t>
    </dgm:pt>
    <dgm:pt modelId="{61E8E8C0-183F-9644-8E88-6BE339CAB166}">
      <dgm:prSet/>
      <dgm:spPr/>
      <dgm:t>
        <a:bodyPr/>
        <a:lstStyle/>
        <a:p>
          <a:r>
            <a:rPr lang="en-US" b="0" i="0" dirty="0"/>
            <a:t>Lecturers, clinical faculty, research faculty, special title series, extension, etc.</a:t>
          </a:r>
          <a:endParaRPr lang="en-US" dirty="0"/>
        </a:p>
      </dgm:t>
    </dgm:pt>
    <dgm:pt modelId="{70D4D231-3D25-9D4E-A120-AA60C06F319A}" type="parTrans" cxnId="{DA203A57-420B-8043-8723-CCDEC9524690}">
      <dgm:prSet/>
      <dgm:spPr/>
      <dgm:t>
        <a:bodyPr/>
        <a:lstStyle/>
        <a:p>
          <a:endParaRPr lang="en-US"/>
        </a:p>
      </dgm:t>
    </dgm:pt>
    <dgm:pt modelId="{EF408F70-AB9E-124D-9834-0C1D3D89A2A7}" type="sibTrans" cxnId="{DA203A57-420B-8043-8723-CCDEC9524690}">
      <dgm:prSet/>
      <dgm:spPr/>
      <dgm:t>
        <a:bodyPr/>
        <a:lstStyle/>
        <a:p>
          <a:endParaRPr lang="en-US"/>
        </a:p>
      </dgm:t>
    </dgm:pt>
    <dgm:pt modelId="{C580034E-3E4D-7A4F-8420-914D175FA792}">
      <dgm:prSet/>
      <dgm:spPr/>
      <dgm:t>
        <a:bodyPr/>
        <a:lstStyle/>
        <a:p>
          <a:r>
            <a:rPr lang="en-US" b="0" i="0"/>
            <a:t>Post-doc, Assistant, Associate, Full, Emeriti</a:t>
          </a:r>
          <a:endParaRPr lang="en-US"/>
        </a:p>
      </dgm:t>
    </dgm:pt>
    <dgm:pt modelId="{44A24DA2-0CF3-1B47-B021-359FF222BCC4}" type="parTrans" cxnId="{7AF6DC58-954E-8A41-8F93-08D67C5CB57C}">
      <dgm:prSet/>
      <dgm:spPr/>
      <dgm:t>
        <a:bodyPr/>
        <a:lstStyle/>
        <a:p>
          <a:endParaRPr lang="en-US"/>
        </a:p>
      </dgm:t>
    </dgm:pt>
    <dgm:pt modelId="{DC13CBF3-0764-3247-9E44-FEDE234BBA18}" type="sibTrans" cxnId="{7AF6DC58-954E-8A41-8F93-08D67C5CB57C}">
      <dgm:prSet/>
      <dgm:spPr/>
      <dgm:t>
        <a:bodyPr/>
        <a:lstStyle/>
        <a:p>
          <a:endParaRPr lang="en-US"/>
        </a:p>
      </dgm:t>
    </dgm:pt>
    <dgm:pt modelId="{353D72FB-50DF-7B4F-BF97-11844061B9B6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9A5DAD43-9206-E14D-A74D-23102CF633FF}" type="parTrans" cxnId="{D6F849DC-15B9-AE4C-93F5-BC2048DC830E}">
      <dgm:prSet/>
      <dgm:spPr/>
      <dgm:t>
        <a:bodyPr/>
        <a:lstStyle/>
        <a:p>
          <a:endParaRPr lang="en-US"/>
        </a:p>
      </dgm:t>
    </dgm:pt>
    <dgm:pt modelId="{9924994A-1D03-D746-9D97-E305EDFE063A}" type="sibTrans" cxnId="{D6F849DC-15B9-AE4C-93F5-BC2048DC830E}">
      <dgm:prSet/>
      <dgm:spPr/>
      <dgm:t>
        <a:bodyPr/>
        <a:lstStyle/>
        <a:p>
          <a:endParaRPr lang="en-US"/>
        </a:p>
      </dgm:t>
    </dgm:pt>
    <dgm:pt modelId="{A5869255-FEEB-D645-ABCB-6176B21FD1FF}">
      <dgm:prSet/>
      <dgm:spPr/>
      <dgm:t>
        <a:bodyPr/>
        <a:lstStyle/>
        <a:p>
          <a:r>
            <a:rPr lang="en-US" b="0" i="0" dirty="0"/>
            <a:t>Integrating service-learning in coursework</a:t>
          </a:r>
          <a:endParaRPr lang="en-US" dirty="0"/>
        </a:p>
      </dgm:t>
    </dgm:pt>
    <dgm:pt modelId="{CDD9F3D2-B87A-7F43-BAF3-F0F35B1AF2FA}" type="parTrans" cxnId="{C33A8488-ED59-954C-8517-59899DC05554}">
      <dgm:prSet/>
      <dgm:spPr/>
      <dgm:t>
        <a:bodyPr/>
        <a:lstStyle/>
        <a:p>
          <a:endParaRPr lang="en-US"/>
        </a:p>
      </dgm:t>
    </dgm:pt>
    <dgm:pt modelId="{FCD1C157-F5ED-BA44-94F2-83E3B5EDB472}" type="sibTrans" cxnId="{C33A8488-ED59-954C-8517-59899DC05554}">
      <dgm:prSet/>
      <dgm:spPr/>
      <dgm:t>
        <a:bodyPr/>
        <a:lstStyle/>
        <a:p>
          <a:endParaRPr lang="en-US"/>
        </a:p>
      </dgm:t>
    </dgm:pt>
    <dgm:pt modelId="{907BFD48-34CE-3D45-A95E-2F9273560CB8}">
      <dgm:prSet/>
      <dgm:spPr/>
      <dgm:t>
        <a:bodyPr/>
        <a:lstStyle/>
        <a:p>
          <a:r>
            <a:rPr lang="en-US" b="0" i="0" dirty="0"/>
            <a:t>Moving from Associate to Full – I successfully got tenure…now what?</a:t>
          </a:r>
          <a:endParaRPr lang="en-US" dirty="0"/>
        </a:p>
      </dgm:t>
    </dgm:pt>
    <dgm:pt modelId="{67A1ED5C-2EDF-9844-87DE-606A6FBD7B3E}" type="parTrans" cxnId="{FC89BC52-A787-4C47-89A9-A4E0EADB8F37}">
      <dgm:prSet/>
      <dgm:spPr/>
      <dgm:t>
        <a:bodyPr/>
        <a:lstStyle/>
        <a:p>
          <a:endParaRPr lang="en-US"/>
        </a:p>
      </dgm:t>
    </dgm:pt>
    <dgm:pt modelId="{4218BFF3-1B93-2640-980F-82111EE6D8DC}" type="sibTrans" cxnId="{FC89BC52-A787-4C47-89A9-A4E0EADB8F37}">
      <dgm:prSet/>
      <dgm:spPr/>
      <dgm:t>
        <a:bodyPr/>
        <a:lstStyle/>
        <a:p>
          <a:endParaRPr lang="en-US"/>
        </a:p>
      </dgm:t>
    </dgm:pt>
    <dgm:pt modelId="{2A86328F-E432-7245-A341-D4B92940867D}">
      <dgm:prSet/>
      <dgm:spPr/>
      <dgm:t>
        <a:bodyPr/>
        <a:lstStyle/>
        <a:p>
          <a:r>
            <a:rPr lang="en-US" b="0" i="0"/>
            <a:t>Looking forward to retirement – how do I wrap things up, and what’s next?</a:t>
          </a:r>
          <a:endParaRPr lang="en-US"/>
        </a:p>
      </dgm:t>
    </dgm:pt>
    <dgm:pt modelId="{DABF82AB-A429-9446-8E6A-18AB10A9DC41}" type="parTrans" cxnId="{C8684333-6B60-A74E-B9CC-7C5861DB9B43}">
      <dgm:prSet/>
      <dgm:spPr/>
      <dgm:t>
        <a:bodyPr/>
        <a:lstStyle/>
        <a:p>
          <a:endParaRPr lang="en-US"/>
        </a:p>
      </dgm:t>
    </dgm:pt>
    <dgm:pt modelId="{8B29FE42-259D-9448-8613-C84D536C39E3}" type="sibTrans" cxnId="{C8684333-6B60-A74E-B9CC-7C5861DB9B43}">
      <dgm:prSet/>
      <dgm:spPr/>
      <dgm:t>
        <a:bodyPr/>
        <a:lstStyle/>
        <a:p>
          <a:endParaRPr lang="en-US"/>
        </a:p>
      </dgm:t>
    </dgm:pt>
    <dgm:pt modelId="{74DE7EA5-E3A7-C441-A21C-43F03ABCDCF0}" type="pres">
      <dgm:prSet presAssocID="{12F99EF5-E48E-304C-B1D6-EB095BC9BEC1}" presName="linear" presStyleCnt="0">
        <dgm:presLayoutVars>
          <dgm:animLvl val="lvl"/>
          <dgm:resizeHandles val="exact"/>
        </dgm:presLayoutVars>
      </dgm:prSet>
      <dgm:spPr/>
    </dgm:pt>
    <dgm:pt modelId="{BB61A164-C93B-CC4A-82FA-99F27FFBFB61}" type="pres">
      <dgm:prSet presAssocID="{1F535481-2FBC-1F44-B194-98EF2EED4A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370DE06-7576-7B4D-92C9-116893400F27}" type="pres">
      <dgm:prSet presAssocID="{1F535481-2FBC-1F44-B194-98EF2EED4ACB}" presName="childText" presStyleLbl="revTx" presStyleIdx="0" presStyleCnt="2">
        <dgm:presLayoutVars>
          <dgm:bulletEnabled val="1"/>
        </dgm:presLayoutVars>
      </dgm:prSet>
      <dgm:spPr/>
    </dgm:pt>
    <dgm:pt modelId="{E3806ABF-4001-7748-AE81-EA7D6F260169}" type="pres">
      <dgm:prSet presAssocID="{353D72FB-50DF-7B4F-BF97-11844061B9B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B29D69-EB4E-CA4B-9AB2-6B5932423241}" type="pres">
      <dgm:prSet presAssocID="{353D72FB-50DF-7B4F-BF97-11844061B9B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2708F06-858F-6547-A76E-B77DBFD0A81B}" type="presOf" srcId="{907BFD48-34CE-3D45-A95E-2F9273560CB8}" destId="{9BB29D69-EB4E-CA4B-9AB2-6B5932423241}" srcOrd="0" destOrd="1" presId="urn:microsoft.com/office/officeart/2005/8/layout/vList2"/>
    <dgm:cxn modelId="{C8684333-6B60-A74E-B9CC-7C5861DB9B43}" srcId="{353D72FB-50DF-7B4F-BF97-11844061B9B6}" destId="{2A86328F-E432-7245-A341-D4B92940867D}" srcOrd="2" destOrd="0" parTransId="{DABF82AB-A429-9446-8E6A-18AB10A9DC41}" sibTransId="{8B29FE42-259D-9448-8613-C84D536C39E3}"/>
    <dgm:cxn modelId="{4E659133-7064-F64E-B41D-D2EADB937790}" type="presOf" srcId="{2A86328F-E432-7245-A341-D4B92940867D}" destId="{9BB29D69-EB4E-CA4B-9AB2-6B5932423241}" srcOrd="0" destOrd="2" presId="urn:microsoft.com/office/officeart/2005/8/layout/vList2"/>
    <dgm:cxn modelId="{0DDF523A-23B6-B346-8C3E-7FFE6EC93418}" type="presOf" srcId="{1F535481-2FBC-1F44-B194-98EF2EED4ACB}" destId="{BB61A164-C93B-CC4A-82FA-99F27FFBFB61}" srcOrd="0" destOrd="0" presId="urn:microsoft.com/office/officeart/2005/8/layout/vList2"/>
    <dgm:cxn modelId="{A16E625F-50B6-254B-823D-E7C1281E8F8B}" type="presOf" srcId="{353D72FB-50DF-7B4F-BF97-11844061B9B6}" destId="{E3806ABF-4001-7748-AE81-EA7D6F260169}" srcOrd="0" destOrd="0" presId="urn:microsoft.com/office/officeart/2005/8/layout/vList2"/>
    <dgm:cxn modelId="{88A0A84B-EEE4-2E43-B371-D60038F1CA48}" type="presOf" srcId="{C580034E-3E4D-7A4F-8420-914D175FA792}" destId="{5370DE06-7576-7B4D-92C9-116893400F27}" srcOrd="0" destOrd="1" presId="urn:microsoft.com/office/officeart/2005/8/layout/vList2"/>
    <dgm:cxn modelId="{F182E86B-BF6A-6941-BEB2-A6E4DD69B66D}" type="presOf" srcId="{61E8E8C0-183F-9644-8E88-6BE339CAB166}" destId="{5370DE06-7576-7B4D-92C9-116893400F27}" srcOrd="0" destOrd="0" presId="urn:microsoft.com/office/officeart/2005/8/layout/vList2"/>
    <dgm:cxn modelId="{FC89BC52-A787-4C47-89A9-A4E0EADB8F37}" srcId="{353D72FB-50DF-7B4F-BF97-11844061B9B6}" destId="{907BFD48-34CE-3D45-A95E-2F9273560CB8}" srcOrd="1" destOrd="0" parTransId="{67A1ED5C-2EDF-9844-87DE-606A6FBD7B3E}" sibTransId="{4218BFF3-1B93-2640-980F-82111EE6D8DC}"/>
    <dgm:cxn modelId="{047B0157-294C-2E48-80C2-A589AA5C8CE7}" type="presOf" srcId="{A5869255-FEEB-D645-ABCB-6176B21FD1FF}" destId="{9BB29D69-EB4E-CA4B-9AB2-6B5932423241}" srcOrd="0" destOrd="0" presId="urn:microsoft.com/office/officeart/2005/8/layout/vList2"/>
    <dgm:cxn modelId="{DA203A57-420B-8043-8723-CCDEC9524690}" srcId="{1F535481-2FBC-1F44-B194-98EF2EED4ACB}" destId="{61E8E8C0-183F-9644-8E88-6BE339CAB166}" srcOrd="0" destOrd="0" parTransId="{70D4D231-3D25-9D4E-A120-AA60C06F319A}" sibTransId="{EF408F70-AB9E-124D-9834-0C1D3D89A2A7}"/>
    <dgm:cxn modelId="{7AF6DC58-954E-8A41-8F93-08D67C5CB57C}" srcId="{1F535481-2FBC-1F44-B194-98EF2EED4ACB}" destId="{C580034E-3E4D-7A4F-8420-914D175FA792}" srcOrd="1" destOrd="0" parTransId="{44A24DA2-0CF3-1B47-B021-359FF222BCC4}" sibTransId="{DC13CBF3-0764-3247-9E44-FEDE234BBA18}"/>
    <dgm:cxn modelId="{C33A8488-ED59-954C-8517-59899DC05554}" srcId="{353D72FB-50DF-7B4F-BF97-11844061B9B6}" destId="{A5869255-FEEB-D645-ABCB-6176B21FD1FF}" srcOrd="0" destOrd="0" parTransId="{CDD9F3D2-B87A-7F43-BAF3-F0F35B1AF2FA}" sibTransId="{FCD1C157-F5ED-BA44-94F2-83E3B5EDB472}"/>
    <dgm:cxn modelId="{BC9D5FD5-078B-C54B-8E1C-8060175EF325}" srcId="{12F99EF5-E48E-304C-B1D6-EB095BC9BEC1}" destId="{1F535481-2FBC-1F44-B194-98EF2EED4ACB}" srcOrd="0" destOrd="0" parTransId="{3A432383-F8C4-3A42-AEA9-E190A4EDD05D}" sibTransId="{98F0E67F-2D8E-8D4C-A3CB-CE899BF179F5}"/>
    <dgm:cxn modelId="{D6F849DC-15B9-AE4C-93F5-BC2048DC830E}" srcId="{12F99EF5-E48E-304C-B1D6-EB095BC9BEC1}" destId="{353D72FB-50DF-7B4F-BF97-11844061B9B6}" srcOrd="1" destOrd="0" parTransId="{9A5DAD43-9206-E14D-A74D-23102CF633FF}" sibTransId="{9924994A-1D03-D746-9D97-E305EDFE063A}"/>
    <dgm:cxn modelId="{A31892F4-1319-794B-B549-4A9635EB18A7}" type="presOf" srcId="{12F99EF5-E48E-304C-B1D6-EB095BC9BEC1}" destId="{74DE7EA5-E3A7-C441-A21C-43F03ABCDCF0}" srcOrd="0" destOrd="0" presId="urn:microsoft.com/office/officeart/2005/8/layout/vList2"/>
    <dgm:cxn modelId="{378C406A-26D9-2443-B639-28171C6FB3B8}" type="presParOf" srcId="{74DE7EA5-E3A7-C441-A21C-43F03ABCDCF0}" destId="{BB61A164-C93B-CC4A-82FA-99F27FFBFB61}" srcOrd="0" destOrd="0" presId="urn:microsoft.com/office/officeart/2005/8/layout/vList2"/>
    <dgm:cxn modelId="{04D525DC-88C5-084D-AB6D-87ECEC756720}" type="presParOf" srcId="{74DE7EA5-E3A7-C441-A21C-43F03ABCDCF0}" destId="{5370DE06-7576-7B4D-92C9-116893400F27}" srcOrd="1" destOrd="0" presId="urn:microsoft.com/office/officeart/2005/8/layout/vList2"/>
    <dgm:cxn modelId="{931EF434-C83D-4C45-B0BC-74C6563FF819}" type="presParOf" srcId="{74DE7EA5-E3A7-C441-A21C-43F03ABCDCF0}" destId="{E3806ABF-4001-7748-AE81-EA7D6F260169}" srcOrd="2" destOrd="0" presId="urn:microsoft.com/office/officeart/2005/8/layout/vList2"/>
    <dgm:cxn modelId="{9B489EC7-61EA-0042-AE84-9EAA88C483FA}" type="presParOf" srcId="{74DE7EA5-E3A7-C441-A21C-43F03ABCDCF0}" destId="{9BB29D69-EB4E-CA4B-9AB2-6B59324232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2F99EF5-E48E-304C-B1D6-EB095BC9BEC1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F535481-2FBC-1F44-B194-98EF2EED4ACB}">
      <dgm:prSet/>
      <dgm:spPr/>
      <dgm:t>
        <a:bodyPr/>
        <a:lstStyle/>
        <a:p>
          <a:r>
            <a:rPr lang="en-US" b="1" i="0" baseline="0" dirty="0"/>
            <a:t>1. Develop PD programs and workshops for specific title series and for faculty at different points in their trajectories</a:t>
          </a:r>
          <a:endParaRPr lang="en-US" dirty="0"/>
        </a:p>
      </dgm:t>
    </dgm:pt>
    <dgm:pt modelId="{3A432383-F8C4-3A42-AEA9-E190A4EDD05D}" type="parTrans" cxnId="{BC9D5FD5-078B-C54B-8E1C-8060175EF325}">
      <dgm:prSet/>
      <dgm:spPr/>
      <dgm:t>
        <a:bodyPr/>
        <a:lstStyle/>
        <a:p>
          <a:endParaRPr lang="en-US"/>
        </a:p>
      </dgm:t>
    </dgm:pt>
    <dgm:pt modelId="{98F0E67F-2D8E-8D4C-A3CB-CE899BF179F5}" type="sibTrans" cxnId="{BC9D5FD5-078B-C54B-8E1C-8060175EF325}">
      <dgm:prSet/>
      <dgm:spPr/>
      <dgm:t>
        <a:bodyPr/>
        <a:lstStyle/>
        <a:p>
          <a:endParaRPr lang="en-US"/>
        </a:p>
      </dgm:t>
    </dgm:pt>
    <dgm:pt modelId="{61E8E8C0-183F-9644-8E88-6BE339CAB166}">
      <dgm:prSet/>
      <dgm:spPr/>
      <dgm:t>
        <a:bodyPr/>
        <a:lstStyle/>
        <a:p>
          <a:r>
            <a:rPr lang="en-US" b="0" i="0" dirty="0"/>
            <a:t>Lecturers, clinical faculty, research faculty, special title series, extension, etc.</a:t>
          </a:r>
          <a:endParaRPr lang="en-US" dirty="0"/>
        </a:p>
      </dgm:t>
    </dgm:pt>
    <dgm:pt modelId="{70D4D231-3D25-9D4E-A120-AA60C06F319A}" type="parTrans" cxnId="{DA203A57-420B-8043-8723-CCDEC9524690}">
      <dgm:prSet/>
      <dgm:spPr/>
      <dgm:t>
        <a:bodyPr/>
        <a:lstStyle/>
        <a:p>
          <a:endParaRPr lang="en-US"/>
        </a:p>
      </dgm:t>
    </dgm:pt>
    <dgm:pt modelId="{EF408F70-AB9E-124D-9834-0C1D3D89A2A7}" type="sibTrans" cxnId="{DA203A57-420B-8043-8723-CCDEC9524690}">
      <dgm:prSet/>
      <dgm:spPr/>
      <dgm:t>
        <a:bodyPr/>
        <a:lstStyle/>
        <a:p>
          <a:endParaRPr lang="en-US"/>
        </a:p>
      </dgm:t>
    </dgm:pt>
    <dgm:pt modelId="{C580034E-3E4D-7A4F-8420-914D175FA792}">
      <dgm:prSet/>
      <dgm:spPr/>
      <dgm:t>
        <a:bodyPr/>
        <a:lstStyle/>
        <a:p>
          <a:r>
            <a:rPr lang="en-US" b="0" i="0"/>
            <a:t>Post-doc, Assistant, Associate, Full, Emeriti</a:t>
          </a:r>
          <a:endParaRPr lang="en-US"/>
        </a:p>
      </dgm:t>
    </dgm:pt>
    <dgm:pt modelId="{44A24DA2-0CF3-1B47-B021-359FF222BCC4}" type="parTrans" cxnId="{7AF6DC58-954E-8A41-8F93-08D67C5CB57C}">
      <dgm:prSet/>
      <dgm:spPr/>
      <dgm:t>
        <a:bodyPr/>
        <a:lstStyle/>
        <a:p>
          <a:endParaRPr lang="en-US"/>
        </a:p>
      </dgm:t>
    </dgm:pt>
    <dgm:pt modelId="{DC13CBF3-0764-3247-9E44-FEDE234BBA18}" type="sibTrans" cxnId="{7AF6DC58-954E-8A41-8F93-08D67C5CB57C}">
      <dgm:prSet/>
      <dgm:spPr/>
      <dgm:t>
        <a:bodyPr/>
        <a:lstStyle/>
        <a:p>
          <a:endParaRPr lang="en-US"/>
        </a:p>
      </dgm:t>
    </dgm:pt>
    <dgm:pt modelId="{353D72FB-50DF-7B4F-BF97-11844061B9B6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9A5DAD43-9206-E14D-A74D-23102CF633FF}" type="parTrans" cxnId="{D6F849DC-15B9-AE4C-93F5-BC2048DC830E}">
      <dgm:prSet/>
      <dgm:spPr/>
      <dgm:t>
        <a:bodyPr/>
        <a:lstStyle/>
        <a:p>
          <a:endParaRPr lang="en-US"/>
        </a:p>
      </dgm:t>
    </dgm:pt>
    <dgm:pt modelId="{9924994A-1D03-D746-9D97-E305EDFE063A}" type="sibTrans" cxnId="{D6F849DC-15B9-AE4C-93F5-BC2048DC830E}">
      <dgm:prSet/>
      <dgm:spPr/>
      <dgm:t>
        <a:bodyPr/>
        <a:lstStyle/>
        <a:p>
          <a:endParaRPr lang="en-US"/>
        </a:p>
      </dgm:t>
    </dgm:pt>
    <dgm:pt modelId="{A5869255-FEEB-D645-ABCB-6176B21FD1FF}">
      <dgm:prSet/>
      <dgm:spPr/>
      <dgm:t>
        <a:bodyPr/>
        <a:lstStyle/>
        <a:p>
          <a:r>
            <a:rPr lang="en-US" b="0" i="0" dirty="0"/>
            <a:t>Integrating service-learning in coursework</a:t>
          </a:r>
          <a:endParaRPr lang="en-US" dirty="0"/>
        </a:p>
      </dgm:t>
    </dgm:pt>
    <dgm:pt modelId="{CDD9F3D2-B87A-7F43-BAF3-F0F35B1AF2FA}" type="parTrans" cxnId="{C33A8488-ED59-954C-8517-59899DC05554}">
      <dgm:prSet/>
      <dgm:spPr/>
      <dgm:t>
        <a:bodyPr/>
        <a:lstStyle/>
        <a:p>
          <a:endParaRPr lang="en-US"/>
        </a:p>
      </dgm:t>
    </dgm:pt>
    <dgm:pt modelId="{FCD1C157-F5ED-BA44-94F2-83E3B5EDB472}" type="sibTrans" cxnId="{C33A8488-ED59-954C-8517-59899DC05554}">
      <dgm:prSet/>
      <dgm:spPr/>
      <dgm:t>
        <a:bodyPr/>
        <a:lstStyle/>
        <a:p>
          <a:endParaRPr lang="en-US"/>
        </a:p>
      </dgm:t>
    </dgm:pt>
    <dgm:pt modelId="{907BFD48-34CE-3D45-A95E-2F9273560CB8}">
      <dgm:prSet/>
      <dgm:spPr/>
      <dgm:t>
        <a:bodyPr/>
        <a:lstStyle/>
        <a:p>
          <a:r>
            <a:rPr lang="en-US" b="0" i="0" dirty="0"/>
            <a:t>Moving from Associate to Full – I successfully got tenure…now what?</a:t>
          </a:r>
          <a:endParaRPr lang="en-US" dirty="0"/>
        </a:p>
      </dgm:t>
    </dgm:pt>
    <dgm:pt modelId="{67A1ED5C-2EDF-9844-87DE-606A6FBD7B3E}" type="parTrans" cxnId="{FC89BC52-A787-4C47-89A9-A4E0EADB8F37}">
      <dgm:prSet/>
      <dgm:spPr/>
      <dgm:t>
        <a:bodyPr/>
        <a:lstStyle/>
        <a:p>
          <a:endParaRPr lang="en-US"/>
        </a:p>
      </dgm:t>
    </dgm:pt>
    <dgm:pt modelId="{4218BFF3-1B93-2640-980F-82111EE6D8DC}" type="sibTrans" cxnId="{FC89BC52-A787-4C47-89A9-A4E0EADB8F37}">
      <dgm:prSet/>
      <dgm:spPr/>
      <dgm:t>
        <a:bodyPr/>
        <a:lstStyle/>
        <a:p>
          <a:endParaRPr lang="en-US"/>
        </a:p>
      </dgm:t>
    </dgm:pt>
    <dgm:pt modelId="{2A86328F-E432-7245-A341-D4B92940867D}">
      <dgm:prSet/>
      <dgm:spPr/>
      <dgm:t>
        <a:bodyPr/>
        <a:lstStyle/>
        <a:p>
          <a:r>
            <a:rPr lang="en-US" b="0" i="0"/>
            <a:t>Looking forward to retirement – how do I wrap things up, and what’s next?</a:t>
          </a:r>
          <a:endParaRPr lang="en-US"/>
        </a:p>
      </dgm:t>
    </dgm:pt>
    <dgm:pt modelId="{DABF82AB-A429-9446-8E6A-18AB10A9DC41}" type="parTrans" cxnId="{C8684333-6B60-A74E-B9CC-7C5861DB9B43}">
      <dgm:prSet/>
      <dgm:spPr/>
      <dgm:t>
        <a:bodyPr/>
        <a:lstStyle/>
        <a:p>
          <a:endParaRPr lang="en-US"/>
        </a:p>
      </dgm:t>
    </dgm:pt>
    <dgm:pt modelId="{8B29FE42-259D-9448-8613-C84D536C39E3}" type="sibTrans" cxnId="{C8684333-6B60-A74E-B9CC-7C5861DB9B43}">
      <dgm:prSet/>
      <dgm:spPr/>
      <dgm:t>
        <a:bodyPr/>
        <a:lstStyle/>
        <a:p>
          <a:endParaRPr lang="en-US"/>
        </a:p>
      </dgm:t>
    </dgm:pt>
    <dgm:pt modelId="{74DE7EA5-E3A7-C441-A21C-43F03ABCDCF0}" type="pres">
      <dgm:prSet presAssocID="{12F99EF5-E48E-304C-B1D6-EB095BC9BEC1}" presName="linear" presStyleCnt="0">
        <dgm:presLayoutVars>
          <dgm:animLvl val="lvl"/>
          <dgm:resizeHandles val="exact"/>
        </dgm:presLayoutVars>
      </dgm:prSet>
      <dgm:spPr/>
    </dgm:pt>
    <dgm:pt modelId="{BB61A164-C93B-CC4A-82FA-99F27FFBFB61}" type="pres">
      <dgm:prSet presAssocID="{1F535481-2FBC-1F44-B194-98EF2EED4A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370DE06-7576-7B4D-92C9-116893400F27}" type="pres">
      <dgm:prSet presAssocID="{1F535481-2FBC-1F44-B194-98EF2EED4ACB}" presName="childText" presStyleLbl="revTx" presStyleIdx="0" presStyleCnt="2">
        <dgm:presLayoutVars>
          <dgm:bulletEnabled val="1"/>
        </dgm:presLayoutVars>
      </dgm:prSet>
      <dgm:spPr/>
    </dgm:pt>
    <dgm:pt modelId="{E3806ABF-4001-7748-AE81-EA7D6F260169}" type="pres">
      <dgm:prSet presAssocID="{353D72FB-50DF-7B4F-BF97-11844061B9B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B29D69-EB4E-CA4B-9AB2-6B5932423241}" type="pres">
      <dgm:prSet presAssocID="{353D72FB-50DF-7B4F-BF97-11844061B9B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2708F06-858F-6547-A76E-B77DBFD0A81B}" type="presOf" srcId="{907BFD48-34CE-3D45-A95E-2F9273560CB8}" destId="{9BB29D69-EB4E-CA4B-9AB2-6B5932423241}" srcOrd="0" destOrd="1" presId="urn:microsoft.com/office/officeart/2005/8/layout/vList2"/>
    <dgm:cxn modelId="{C8684333-6B60-A74E-B9CC-7C5861DB9B43}" srcId="{353D72FB-50DF-7B4F-BF97-11844061B9B6}" destId="{2A86328F-E432-7245-A341-D4B92940867D}" srcOrd="2" destOrd="0" parTransId="{DABF82AB-A429-9446-8E6A-18AB10A9DC41}" sibTransId="{8B29FE42-259D-9448-8613-C84D536C39E3}"/>
    <dgm:cxn modelId="{4E659133-7064-F64E-B41D-D2EADB937790}" type="presOf" srcId="{2A86328F-E432-7245-A341-D4B92940867D}" destId="{9BB29D69-EB4E-CA4B-9AB2-6B5932423241}" srcOrd="0" destOrd="2" presId="urn:microsoft.com/office/officeart/2005/8/layout/vList2"/>
    <dgm:cxn modelId="{0DDF523A-23B6-B346-8C3E-7FFE6EC93418}" type="presOf" srcId="{1F535481-2FBC-1F44-B194-98EF2EED4ACB}" destId="{BB61A164-C93B-CC4A-82FA-99F27FFBFB61}" srcOrd="0" destOrd="0" presId="urn:microsoft.com/office/officeart/2005/8/layout/vList2"/>
    <dgm:cxn modelId="{A16E625F-50B6-254B-823D-E7C1281E8F8B}" type="presOf" srcId="{353D72FB-50DF-7B4F-BF97-11844061B9B6}" destId="{E3806ABF-4001-7748-AE81-EA7D6F260169}" srcOrd="0" destOrd="0" presId="urn:microsoft.com/office/officeart/2005/8/layout/vList2"/>
    <dgm:cxn modelId="{88A0A84B-EEE4-2E43-B371-D60038F1CA48}" type="presOf" srcId="{C580034E-3E4D-7A4F-8420-914D175FA792}" destId="{5370DE06-7576-7B4D-92C9-116893400F27}" srcOrd="0" destOrd="1" presId="urn:microsoft.com/office/officeart/2005/8/layout/vList2"/>
    <dgm:cxn modelId="{F182E86B-BF6A-6941-BEB2-A6E4DD69B66D}" type="presOf" srcId="{61E8E8C0-183F-9644-8E88-6BE339CAB166}" destId="{5370DE06-7576-7B4D-92C9-116893400F27}" srcOrd="0" destOrd="0" presId="urn:microsoft.com/office/officeart/2005/8/layout/vList2"/>
    <dgm:cxn modelId="{FC89BC52-A787-4C47-89A9-A4E0EADB8F37}" srcId="{353D72FB-50DF-7B4F-BF97-11844061B9B6}" destId="{907BFD48-34CE-3D45-A95E-2F9273560CB8}" srcOrd="1" destOrd="0" parTransId="{67A1ED5C-2EDF-9844-87DE-606A6FBD7B3E}" sibTransId="{4218BFF3-1B93-2640-980F-82111EE6D8DC}"/>
    <dgm:cxn modelId="{047B0157-294C-2E48-80C2-A589AA5C8CE7}" type="presOf" srcId="{A5869255-FEEB-D645-ABCB-6176B21FD1FF}" destId="{9BB29D69-EB4E-CA4B-9AB2-6B5932423241}" srcOrd="0" destOrd="0" presId="urn:microsoft.com/office/officeart/2005/8/layout/vList2"/>
    <dgm:cxn modelId="{DA203A57-420B-8043-8723-CCDEC9524690}" srcId="{1F535481-2FBC-1F44-B194-98EF2EED4ACB}" destId="{61E8E8C0-183F-9644-8E88-6BE339CAB166}" srcOrd="0" destOrd="0" parTransId="{70D4D231-3D25-9D4E-A120-AA60C06F319A}" sibTransId="{EF408F70-AB9E-124D-9834-0C1D3D89A2A7}"/>
    <dgm:cxn modelId="{7AF6DC58-954E-8A41-8F93-08D67C5CB57C}" srcId="{1F535481-2FBC-1F44-B194-98EF2EED4ACB}" destId="{C580034E-3E4D-7A4F-8420-914D175FA792}" srcOrd="1" destOrd="0" parTransId="{44A24DA2-0CF3-1B47-B021-359FF222BCC4}" sibTransId="{DC13CBF3-0764-3247-9E44-FEDE234BBA18}"/>
    <dgm:cxn modelId="{C33A8488-ED59-954C-8517-59899DC05554}" srcId="{353D72FB-50DF-7B4F-BF97-11844061B9B6}" destId="{A5869255-FEEB-D645-ABCB-6176B21FD1FF}" srcOrd="0" destOrd="0" parTransId="{CDD9F3D2-B87A-7F43-BAF3-F0F35B1AF2FA}" sibTransId="{FCD1C157-F5ED-BA44-94F2-83E3B5EDB472}"/>
    <dgm:cxn modelId="{BC9D5FD5-078B-C54B-8E1C-8060175EF325}" srcId="{12F99EF5-E48E-304C-B1D6-EB095BC9BEC1}" destId="{1F535481-2FBC-1F44-B194-98EF2EED4ACB}" srcOrd="0" destOrd="0" parTransId="{3A432383-F8C4-3A42-AEA9-E190A4EDD05D}" sibTransId="{98F0E67F-2D8E-8D4C-A3CB-CE899BF179F5}"/>
    <dgm:cxn modelId="{D6F849DC-15B9-AE4C-93F5-BC2048DC830E}" srcId="{12F99EF5-E48E-304C-B1D6-EB095BC9BEC1}" destId="{353D72FB-50DF-7B4F-BF97-11844061B9B6}" srcOrd="1" destOrd="0" parTransId="{9A5DAD43-9206-E14D-A74D-23102CF633FF}" sibTransId="{9924994A-1D03-D746-9D97-E305EDFE063A}"/>
    <dgm:cxn modelId="{A31892F4-1319-794B-B549-4A9635EB18A7}" type="presOf" srcId="{12F99EF5-E48E-304C-B1D6-EB095BC9BEC1}" destId="{74DE7EA5-E3A7-C441-A21C-43F03ABCDCF0}" srcOrd="0" destOrd="0" presId="urn:microsoft.com/office/officeart/2005/8/layout/vList2"/>
    <dgm:cxn modelId="{378C406A-26D9-2443-B639-28171C6FB3B8}" type="presParOf" srcId="{74DE7EA5-E3A7-C441-A21C-43F03ABCDCF0}" destId="{BB61A164-C93B-CC4A-82FA-99F27FFBFB61}" srcOrd="0" destOrd="0" presId="urn:microsoft.com/office/officeart/2005/8/layout/vList2"/>
    <dgm:cxn modelId="{04D525DC-88C5-084D-AB6D-87ECEC756720}" type="presParOf" srcId="{74DE7EA5-E3A7-C441-A21C-43F03ABCDCF0}" destId="{5370DE06-7576-7B4D-92C9-116893400F27}" srcOrd="1" destOrd="0" presId="urn:microsoft.com/office/officeart/2005/8/layout/vList2"/>
    <dgm:cxn modelId="{931EF434-C83D-4C45-B0BC-74C6563FF819}" type="presParOf" srcId="{74DE7EA5-E3A7-C441-A21C-43F03ABCDCF0}" destId="{E3806ABF-4001-7748-AE81-EA7D6F260169}" srcOrd="2" destOrd="0" presId="urn:microsoft.com/office/officeart/2005/8/layout/vList2"/>
    <dgm:cxn modelId="{9B489EC7-61EA-0042-AE84-9EAA88C483FA}" type="presParOf" srcId="{74DE7EA5-E3A7-C441-A21C-43F03ABCDCF0}" destId="{9BB29D69-EB4E-CA4B-9AB2-6B59324232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D880C96-2270-C447-8EE9-9D340CB2D0F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4BE11A1D-4E84-B24F-8C59-8DB782DA7105}">
      <dgm:prSet/>
      <dgm:spPr/>
      <dgm:t>
        <a:bodyPr/>
        <a:lstStyle/>
        <a:p>
          <a:r>
            <a:rPr lang="en-US" b="1" i="0" baseline="0"/>
            <a:t>2. Identify development needs for particular roles within departments/colleges that are not currently being addressed</a:t>
          </a:r>
          <a:endParaRPr lang="en-US"/>
        </a:p>
      </dgm:t>
    </dgm:pt>
    <dgm:pt modelId="{A0E2E2F7-FB91-6144-A406-1BBB986E86F5}" type="parTrans" cxnId="{015FB216-0A98-844A-AF7B-8D291AB3B46B}">
      <dgm:prSet/>
      <dgm:spPr/>
      <dgm:t>
        <a:bodyPr/>
        <a:lstStyle/>
        <a:p>
          <a:endParaRPr lang="en-US"/>
        </a:p>
      </dgm:t>
    </dgm:pt>
    <dgm:pt modelId="{1ABDE424-CA3A-0A48-884C-8EDACC138AEE}" type="sibTrans" cxnId="{015FB216-0A98-844A-AF7B-8D291AB3B46B}">
      <dgm:prSet/>
      <dgm:spPr/>
      <dgm:t>
        <a:bodyPr/>
        <a:lstStyle/>
        <a:p>
          <a:endParaRPr lang="en-US"/>
        </a:p>
      </dgm:t>
    </dgm:pt>
    <dgm:pt modelId="{08C04DF4-4552-4F4B-A541-FF58B9D91227}">
      <dgm:prSet/>
      <dgm:spPr/>
      <dgm:t>
        <a:bodyPr/>
        <a:lstStyle/>
        <a:p>
          <a:r>
            <a:rPr lang="en-US" b="0" i="0"/>
            <a:t>Directors of Graduate/Undergraduate Studies</a:t>
          </a:r>
          <a:endParaRPr lang="en-US"/>
        </a:p>
      </dgm:t>
    </dgm:pt>
    <dgm:pt modelId="{1FF4922C-5ADF-2740-8DEB-36035536D2FF}" type="parTrans" cxnId="{A3697325-5D8F-FB4D-8E14-2FA2EBC974D4}">
      <dgm:prSet/>
      <dgm:spPr/>
      <dgm:t>
        <a:bodyPr/>
        <a:lstStyle/>
        <a:p>
          <a:endParaRPr lang="en-US"/>
        </a:p>
      </dgm:t>
    </dgm:pt>
    <dgm:pt modelId="{10159331-179B-9946-9CE9-A3D503D5453D}" type="sibTrans" cxnId="{A3697325-5D8F-FB4D-8E14-2FA2EBC974D4}">
      <dgm:prSet/>
      <dgm:spPr/>
      <dgm:t>
        <a:bodyPr/>
        <a:lstStyle/>
        <a:p>
          <a:endParaRPr lang="en-US"/>
        </a:p>
      </dgm:t>
    </dgm:pt>
    <dgm:pt modelId="{748812F4-B7A6-8449-ABDA-E080A8A0F255}">
      <dgm:prSet/>
      <dgm:spPr/>
      <dgm:t>
        <a:bodyPr/>
        <a:lstStyle/>
        <a:p>
          <a:r>
            <a:rPr lang="en-US" b="0" i="0"/>
            <a:t>Program faculty chairs</a:t>
          </a:r>
          <a:endParaRPr lang="en-US"/>
        </a:p>
      </dgm:t>
    </dgm:pt>
    <dgm:pt modelId="{7D7E6EDD-8355-F745-873C-CF6347CB8819}" type="parTrans" cxnId="{36CD6DF3-3E0C-AE46-8CDA-1DC71B52E9FB}">
      <dgm:prSet/>
      <dgm:spPr/>
      <dgm:t>
        <a:bodyPr/>
        <a:lstStyle/>
        <a:p>
          <a:endParaRPr lang="en-US"/>
        </a:p>
      </dgm:t>
    </dgm:pt>
    <dgm:pt modelId="{D84B6F0D-7F6F-6F45-8A12-F395DF67D4CE}" type="sibTrans" cxnId="{36CD6DF3-3E0C-AE46-8CDA-1DC71B52E9FB}">
      <dgm:prSet/>
      <dgm:spPr/>
      <dgm:t>
        <a:bodyPr/>
        <a:lstStyle/>
        <a:p>
          <a:endParaRPr lang="en-US"/>
        </a:p>
      </dgm:t>
    </dgm:pt>
    <dgm:pt modelId="{5DBBD226-2C5B-C54B-AA09-0A397549E910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35AFF611-DBD4-4440-9B98-609EEB3D1B6B}" type="parTrans" cxnId="{0BB09235-364A-BD43-8051-5DB15FAF8CFD}">
      <dgm:prSet/>
      <dgm:spPr/>
      <dgm:t>
        <a:bodyPr/>
        <a:lstStyle/>
        <a:p>
          <a:endParaRPr lang="en-US"/>
        </a:p>
      </dgm:t>
    </dgm:pt>
    <dgm:pt modelId="{829F9DA4-3210-7D4F-BD10-AC341F1DCEEA}" type="sibTrans" cxnId="{0BB09235-364A-BD43-8051-5DB15FAF8CFD}">
      <dgm:prSet/>
      <dgm:spPr/>
      <dgm:t>
        <a:bodyPr/>
        <a:lstStyle/>
        <a:p>
          <a:endParaRPr lang="en-US"/>
        </a:p>
      </dgm:t>
    </dgm:pt>
    <dgm:pt modelId="{60A9FBA0-71F9-6142-B8E0-C89666490DEF}">
      <dgm:prSet/>
      <dgm:spPr/>
      <dgm:t>
        <a:bodyPr/>
        <a:lstStyle/>
        <a:p>
          <a:r>
            <a:rPr lang="en-US" b="0" i="0" dirty="0"/>
            <a:t>Recruiting, retaining, and supporting diverse groups of students in your program</a:t>
          </a:r>
          <a:endParaRPr lang="en-US" dirty="0"/>
        </a:p>
      </dgm:t>
    </dgm:pt>
    <dgm:pt modelId="{B5E7714D-8EE5-DC4D-BBD8-7E78361CBEB6}" type="parTrans" cxnId="{944866F2-EC0C-064A-B179-4F9955B51113}">
      <dgm:prSet/>
      <dgm:spPr/>
      <dgm:t>
        <a:bodyPr/>
        <a:lstStyle/>
        <a:p>
          <a:endParaRPr lang="en-US"/>
        </a:p>
      </dgm:t>
    </dgm:pt>
    <dgm:pt modelId="{650C064F-B214-0240-9051-01E5EF9E2F72}" type="sibTrans" cxnId="{944866F2-EC0C-064A-B179-4F9955B51113}">
      <dgm:prSet/>
      <dgm:spPr/>
      <dgm:t>
        <a:bodyPr/>
        <a:lstStyle/>
        <a:p>
          <a:endParaRPr lang="en-US"/>
        </a:p>
      </dgm:t>
    </dgm:pt>
    <dgm:pt modelId="{593E49D9-C2AD-5040-A453-6D060134C541}">
      <dgm:prSet/>
      <dgm:spPr/>
      <dgm:t>
        <a:bodyPr/>
        <a:lstStyle/>
        <a:p>
          <a:r>
            <a:rPr lang="en-US" b="0" i="0" dirty="0"/>
            <a:t>How can we ensure our programs/courses are equitable, inclusive, and socially just? </a:t>
          </a:r>
          <a:endParaRPr lang="en-US" dirty="0"/>
        </a:p>
      </dgm:t>
    </dgm:pt>
    <dgm:pt modelId="{90318CE7-473B-EA43-8878-A98E72DB9B2C}" type="parTrans" cxnId="{10821FEF-B70A-C448-A660-EB3E9905A72D}">
      <dgm:prSet/>
      <dgm:spPr/>
      <dgm:t>
        <a:bodyPr/>
        <a:lstStyle/>
        <a:p>
          <a:endParaRPr lang="en-US"/>
        </a:p>
      </dgm:t>
    </dgm:pt>
    <dgm:pt modelId="{91924B7A-5053-CC49-84C7-27C436B71984}" type="sibTrans" cxnId="{10821FEF-B70A-C448-A660-EB3E9905A72D}">
      <dgm:prSet/>
      <dgm:spPr/>
      <dgm:t>
        <a:bodyPr/>
        <a:lstStyle/>
        <a:p>
          <a:endParaRPr lang="en-US"/>
        </a:p>
      </dgm:t>
    </dgm:pt>
    <dgm:pt modelId="{33F68428-59DC-D24C-ADEA-D6C9C988808E}" type="pres">
      <dgm:prSet presAssocID="{5D880C96-2270-C447-8EE9-9D340CB2D0F4}" presName="linear" presStyleCnt="0">
        <dgm:presLayoutVars>
          <dgm:animLvl val="lvl"/>
          <dgm:resizeHandles val="exact"/>
        </dgm:presLayoutVars>
      </dgm:prSet>
      <dgm:spPr/>
    </dgm:pt>
    <dgm:pt modelId="{CD49CB6F-2DFB-A04B-9FF6-C657F09B2A93}" type="pres">
      <dgm:prSet presAssocID="{4BE11A1D-4E84-B24F-8C59-8DB782DA71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FD315A-6FEF-8243-9DA8-9AA6B4AEAA14}" type="pres">
      <dgm:prSet presAssocID="{4BE11A1D-4E84-B24F-8C59-8DB782DA7105}" presName="childText" presStyleLbl="revTx" presStyleIdx="0" presStyleCnt="2">
        <dgm:presLayoutVars>
          <dgm:bulletEnabled val="1"/>
        </dgm:presLayoutVars>
      </dgm:prSet>
      <dgm:spPr/>
    </dgm:pt>
    <dgm:pt modelId="{32AC2961-6587-AC40-A921-743BA71A8290}" type="pres">
      <dgm:prSet presAssocID="{5DBBD226-2C5B-C54B-AA09-0A397549E91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5576E40-5C4A-7D4A-A80A-08F93E3643E1}" type="pres">
      <dgm:prSet presAssocID="{5DBBD226-2C5B-C54B-AA09-0A397549E91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008D109-E997-A647-9578-E79B2C984941}" type="presOf" srcId="{748812F4-B7A6-8449-ABDA-E080A8A0F255}" destId="{78FD315A-6FEF-8243-9DA8-9AA6B4AEAA14}" srcOrd="0" destOrd="1" presId="urn:microsoft.com/office/officeart/2005/8/layout/vList2"/>
    <dgm:cxn modelId="{961FFC15-D382-074C-8DBC-F8F5549A9236}" type="presOf" srcId="{593E49D9-C2AD-5040-A453-6D060134C541}" destId="{05576E40-5C4A-7D4A-A80A-08F93E3643E1}" srcOrd="0" destOrd="1" presId="urn:microsoft.com/office/officeart/2005/8/layout/vList2"/>
    <dgm:cxn modelId="{015FB216-0A98-844A-AF7B-8D291AB3B46B}" srcId="{5D880C96-2270-C447-8EE9-9D340CB2D0F4}" destId="{4BE11A1D-4E84-B24F-8C59-8DB782DA7105}" srcOrd="0" destOrd="0" parTransId="{A0E2E2F7-FB91-6144-A406-1BBB986E86F5}" sibTransId="{1ABDE424-CA3A-0A48-884C-8EDACC138AEE}"/>
    <dgm:cxn modelId="{5FA89624-E291-8240-9FA3-938FF50D78E5}" type="presOf" srcId="{08C04DF4-4552-4F4B-A541-FF58B9D91227}" destId="{78FD315A-6FEF-8243-9DA8-9AA6B4AEAA14}" srcOrd="0" destOrd="0" presId="urn:microsoft.com/office/officeart/2005/8/layout/vList2"/>
    <dgm:cxn modelId="{A3697325-5D8F-FB4D-8E14-2FA2EBC974D4}" srcId="{4BE11A1D-4E84-B24F-8C59-8DB782DA7105}" destId="{08C04DF4-4552-4F4B-A541-FF58B9D91227}" srcOrd="0" destOrd="0" parTransId="{1FF4922C-5ADF-2740-8DEB-36035536D2FF}" sibTransId="{10159331-179B-9946-9CE9-A3D503D5453D}"/>
    <dgm:cxn modelId="{0BB09235-364A-BD43-8051-5DB15FAF8CFD}" srcId="{5D880C96-2270-C447-8EE9-9D340CB2D0F4}" destId="{5DBBD226-2C5B-C54B-AA09-0A397549E910}" srcOrd="1" destOrd="0" parTransId="{35AFF611-DBD4-4440-9B98-609EEB3D1B6B}" sibTransId="{829F9DA4-3210-7D4F-BD10-AC341F1DCEEA}"/>
    <dgm:cxn modelId="{2412E25F-2DB9-7642-A235-E15FAF69B956}" type="presOf" srcId="{4BE11A1D-4E84-B24F-8C59-8DB782DA7105}" destId="{CD49CB6F-2DFB-A04B-9FF6-C657F09B2A93}" srcOrd="0" destOrd="0" presId="urn:microsoft.com/office/officeart/2005/8/layout/vList2"/>
    <dgm:cxn modelId="{A614B07D-1F60-4D45-BA3C-2F2EE79D8AB2}" type="presOf" srcId="{5DBBD226-2C5B-C54B-AA09-0A397549E910}" destId="{32AC2961-6587-AC40-A921-743BA71A8290}" srcOrd="0" destOrd="0" presId="urn:microsoft.com/office/officeart/2005/8/layout/vList2"/>
    <dgm:cxn modelId="{A7BEE29F-707A-BA42-9966-F34AFF712649}" type="presOf" srcId="{60A9FBA0-71F9-6142-B8E0-C89666490DEF}" destId="{05576E40-5C4A-7D4A-A80A-08F93E3643E1}" srcOrd="0" destOrd="0" presId="urn:microsoft.com/office/officeart/2005/8/layout/vList2"/>
    <dgm:cxn modelId="{C5C2F4B4-3B0B-3F43-807F-25994EDA3CF9}" type="presOf" srcId="{5D880C96-2270-C447-8EE9-9D340CB2D0F4}" destId="{33F68428-59DC-D24C-ADEA-D6C9C988808E}" srcOrd="0" destOrd="0" presId="urn:microsoft.com/office/officeart/2005/8/layout/vList2"/>
    <dgm:cxn modelId="{10821FEF-B70A-C448-A660-EB3E9905A72D}" srcId="{5DBBD226-2C5B-C54B-AA09-0A397549E910}" destId="{593E49D9-C2AD-5040-A453-6D060134C541}" srcOrd="1" destOrd="0" parTransId="{90318CE7-473B-EA43-8878-A98E72DB9B2C}" sibTransId="{91924B7A-5053-CC49-84C7-27C436B71984}"/>
    <dgm:cxn modelId="{944866F2-EC0C-064A-B179-4F9955B51113}" srcId="{5DBBD226-2C5B-C54B-AA09-0A397549E910}" destId="{60A9FBA0-71F9-6142-B8E0-C89666490DEF}" srcOrd="0" destOrd="0" parTransId="{B5E7714D-8EE5-DC4D-BBD8-7E78361CBEB6}" sibTransId="{650C064F-B214-0240-9051-01E5EF9E2F72}"/>
    <dgm:cxn modelId="{36CD6DF3-3E0C-AE46-8CDA-1DC71B52E9FB}" srcId="{4BE11A1D-4E84-B24F-8C59-8DB782DA7105}" destId="{748812F4-B7A6-8449-ABDA-E080A8A0F255}" srcOrd="1" destOrd="0" parTransId="{7D7E6EDD-8355-F745-873C-CF6347CB8819}" sibTransId="{D84B6F0D-7F6F-6F45-8A12-F395DF67D4CE}"/>
    <dgm:cxn modelId="{246717FD-4834-0541-9D48-C4ED72001C0B}" type="presParOf" srcId="{33F68428-59DC-D24C-ADEA-D6C9C988808E}" destId="{CD49CB6F-2DFB-A04B-9FF6-C657F09B2A93}" srcOrd="0" destOrd="0" presId="urn:microsoft.com/office/officeart/2005/8/layout/vList2"/>
    <dgm:cxn modelId="{35D7D9D1-A955-AF4E-89BF-AD37B38A7360}" type="presParOf" srcId="{33F68428-59DC-D24C-ADEA-D6C9C988808E}" destId="{78FD315A-6FEF-8243-9DA8-9AA6B4AEAA14}" srcOrd="1" destOrd="0" presId="urn:microsoft.com/office/officeart/2005/8/layout/vList2"/>
    <dgm:cxn modelId="{367E06D1-5C4C-664A-A80F-71CDC642FDBF}" type="presParOf" srcId="{33F68428-59DC-D24C-ADEA-D6C9C988808E}" destId="{32AC2961-6587-AC40-A921-743BA71A8290}" srcOrd="2" destOrd="0" presId="urn:microsoft.com/office/officeart/2005/8/layout/vList2"/>
    <dgm:cxn modelId="{F9B85029-5C00-904B-AA0E-051B3CA641DA}" type="presParOf" srcId="{33F68428-59DC-D24C-ADEA-D6C9C988808E}" destId="{05576E40-5C4A-7D4A-A80A-08F93E3643E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D880C96-2270-C447-8EE9-9D340CB2D0F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4BE11A1D-4E84-B24F-8C59-8DB782DA7105}">
      <dgm:prSet/>
      <dgm:spPr/>
      <dgm:t>
        <a:bodyPr/>
        <a:lstStyle/>
        <a:p>
          <a:r>
            <a:rPr lang="en-US" b="1" i="0" baseline="0"/>
            <a:t>2. Identify development needs for particular roles within departments/colleges that are not currently being addressed</a:t>
          </a:r>
          <a:endParaRPr lang="en-US"/>
        </a:p>
      </dgm:t>
    </dgm:pt>
    <dgm:pt modelId="{A0E2E2F7-FB91-6144-A406-1BBB986E86F5}" type="parTrans" cxnId="{015FB216-0A98-844A-AF7B-8D291AB3B46B}">
      <dgm:prSet/>
      <dgm:spPr/>
      <dgm:t>
        <a:bodyPr/>
        <a:lstStyle/>
        <a:p>
          <a:endParaRPr lang="en-US"/>
        </a:p>
      </dgm:t>
    </dgm:pt>
    <dgm:pt modelId="{1ABDE424-CA3A-0A48-884C-8EDACC138AEE}" type="sibTrans" cxnId="{015FB216-0A98-844A-AF7B-8D291AB3B46B}">
      <dgm:prSet/>
      <dgm:spPr/>
      <dgm:t>
        <a:bodyPr/>
        <a:lstStyle/>
        <a:p>
          <a:endParaRPr lang="en-US"/>
        </a:p>
      </dgm:t>
    </dgm:pt>
    <dgm:pt modelId="{08C04DF4-4552-4F4B-A541-FF58B9D91227}">
      <dgm:prSet/>
      <dgm:spPr/>
      <dgm:t>
        <a:bodyPr/>
        <a:lstStyle/>
        <a:p>
          <a:r>
            <a:rPr lang="en-US" b="0" i="0"/>
            <a:t>Directors of Graduate/Undergraduate Studies</a:t>
          </a:r>
          <a:endParaRPr lang="en-US"/>
        </a:p>
      </dgm:t>
    </dgm:pt>
    <dgm:pt modelId="{1FF4922C-5ADF-2740-8DEB-36035536D2FF}" type="parTrans" cxnId="{A3697325-5D8F-FB4D-8E14-2FA2EBC974D4}">
      <dgm:prSet/>
      <dgm:spPr/>
      <dgm:t>
        <a:bodyPr/>
        <a:lstStyle/>
        <a:p>
          <a:endParaRPr lang="en-US"/>
        </a:p>
      </dgm:t>
    </dgm:pt>
    <dgm:pt modelId="{10159331-179B-9946-9CE9-A3D503D5453D}" type="sibTrans" cxnId="{A3697325-5D8F-FB4D-8E14-2FA2EBC974D4}">
      <dgm:prSet/>
      <dgm:spPr/>
      <dgm:t>
        <a:bodyPr/>
        <a:lstStyle/>
        <a:p>
          <a:endParaRPr lang="en-US"/>
        </a:p>
      </dgm:t>
    </dgm:pt>
    <dgm:pt modelId="{748812F4-B7A6-8449-ABDA-E080A8A0F255}">
      <dgm:prSet/>
      <dgm:spPr/>
      <dgm:t>
        <a:bodyPr/>
        <a:lstStyle/>
        <a:p>
          <a:r>
            <a:rPr lang="en-US" b="0" i="0"/>
            <a:t>Program faculty chairs</a:t>
          </a:r>
          <a:endParaRPr lang="en-US"/>
        </a:p>
      </dgm:t>
    </dgm:pt>
    <dgm:pt modelId="{7D7E6EDD-8355-F745-873C-CF6347CB8819}" type="parTrans" cxnId="{36CD6DF3-3E0C-AE46-8CDA-1DC71B52E9FB}">
      <dgm:prSet/>
      <dgm:spPr/>
      <dgm:t>
        <a:bodyPr/>
        <a:lstStyle/>
        <a:p>
          <a:endParaRPr lang="en-US"/>
        </a:p>
      </dgm:t>
    </dgm:pt>
    <dgm:pt modelId="{D84B6F0D-7F6F-6F45-8A12-F395DF67D4CE}" type="sibTrans" cxnId="{36CD6DF3-3E0C-AE46-8CDA-1DC71B52E9FB}">
      <dgm:prSet/>
      <dgm:spPr/>
      <dgm:t>
        <a:bodyPr/>
        <a:lstStyle/>
        <a:p>
          <a:endParaRPr lang="en-US"/>
        </a:p>
      </dgm:t>
    </dgm:pt>
    <dgm:pt modelId="{5DBBD226-2C5B-C54B-AA09-0A397549E910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35AFF611-DBD4-4440-9B98-609EEB3D1B6B}" type="parTrans" cxnId="{0BB09235-364A-BD43-8051-5DB15FAF8CFD}">
      <dgm:prSet/>
      <dgm:spPr/>
      <dgm:t>
        <a:bodyPr/>
        <a:lstStyle/>
        <a:p>
          <a:endParaRPr lang="en-US"/>
        </a:p>
      </dgm:t>
    </dgm:pt>
    <dgm:pt modelId="{829F9DA4-3210-7D4F-BD10-AC341F1DCEEA}" type="sibTrans" cxnId="{0BB09235-364A-BD43-8051-5DB15FAF8CFD}">
      <dgm:prSet/>
      <dgm:spPr/>
      <dgm:t>
        <a:bodyPr/>
        <a:lstStyle/>
        <a:p>
          <a:endParaRPr lang="en-US"/>
        </a:p>
      </dgm:t>
    </dgm:pt>
    <dgm:pt modelId="{60A9FBA0-71F9-6142-B8E0-C89666490DEF}">
      <dgm:prSet/>
      <dgm:spPr/>
      <dgm:t>
        <a:bodyPr/>
        <a:lstStyle/>
        <a:p>
          <a:r>
            <a:rPr lang="en-US" b="0" i="0"/>
            <a:t>Recruiting, retaining, and supporting diverse groups of students in your program</a:t>
          </a:r>
          <a:endParaRPr lang="en-US"/>
        </a:p>
      </dgm:t>
    </dgm:pt>
    <dgm:pt modelId="{B5E7714D-8EE5-DC4D-BBD8-7E78361CBEB6}" type="parTrans" cxnId="{944866F2-EC0C-064A-B179-4F9955B51113}">
      <dgm:prSet/>
      <dgm:spPr/>
      <dgm:t>
        <a:bodyPr/>
        <a:lstStyle/>
        <a:p>
          <a:endParaRPr lang="en-US"/>
        </a:p>
      </dgm:t>
    </dgm:pt>
    <dgm:pt modelId="{650C064F-B214-0240-9051-01E5EF9E2F72}" type="sibTrans" cxnId="{944866F2-EC0C-064A-B179-4F9955B51113}">
      <dgm:prSet/>
      <dgm:spPr/>
      <dgm:t>
        <a:bodyPr/>
        <a:lstStyle/>
        <a:p>
          <a:endParaRPr lang="en-US"/>
        </a:p>
      </dgm:t>
    </dgm:pt>
    <dgm:pt modelId="{593E49D9-C2AD-5040-A453-6D060134C541}">
      <dgm:prSet/>
      <dgm:spPr/>
      <dgm:t>
        <a:bodyPr/>
        <a:lstStyle/>
        <a:p>
          <a:r>
            <a:rPr lang="en-US" b="0" i="0" dirty="0"/>
            <a:t>How can we ensure our programs/courses are equitable, inclusive, and socially just? </a:t>
          </a:r>
          <a:endParaRPr lang="en-US" dirty="0"/>
        </a:p>
      </dgm:t>
    </dgm:pt>
    <dgm:pt modelId="{90318CE7-473B-EA43-8878-A98E72DB9B2C}" type="parTrans" cxnId="{10821FEF-B70A-C448-A660-EB3E9905A72D}">
      <dgm:prSet/>
      <dgm:spPr/>
      <dgm:t>
        <a:bodyPr/>
        <a:lstStyle/>
        <a:p>
          <a:endParaRPr lang="en-US"/>
        </a:p>
      </dgm:t>
    </dgm:pt>
    <dgm:pt modelId="{91924B7A-5053-CC49-84C7-27C436B71984}" type="sibTrans" cxnId="{10821FEF-B70A-C448-A660-EB3E9905A72D}">
      <dgm:prSet/>
      <dgm:spPr/>
      <dgm:t>
        <a:bodyPr/>
        <a:lstStyle/>
        <a:p>
          <a:endParaRPr lang="en-US"/>
        </a:p>
      </dgm:t>
    </dgm:pt>
    <dgm:pt modelId="{33F68428-59DC-D24C-ADEA-D6C9C988808E}" type="pres">
      <dgm:prSet presAssocID="{5D880C96-2270-C447-8EE9-9D340CB2D0F4}" presName="linear" presStyleCnt="0">
        <dgm:presLayoutVars>
          <dgm:animLvl val="lvl"/>
          <dgm:resizeHandles val="exact"/>
        </dgm:presLayoutVars>
      </dgm:prSet>
      <dgm:spPr/>
    </dgm:pt>
    <dgm:pt modelId="{CD49CB6F-2DFB-A04B-9FF6-C657F09B2A93}" type="pres">
      <dgm:prSet presAssocID="{4BE11A1D-4E84-B24F-8C59-8DB782DA71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FD315A-6FEF-8243-9DA8-9AA6B4AEAA14}" type="pres">
      <dgm:prSet presAssocID="{4BE11A1D-4E84-B24F-8C59-8DB782DA7105}" presName="childText" presStyleLbl="revTx" presStyleIdx="0" presStyleCnt="2">
        <dgm:presLayoutVars>
          <dgm:bulletEnabled val="1"/>
        </dgm:presLayoutVars>
      </dgm:prSet>
      <dgm:spPr/>
    </dgm:pt>
    <dgm:pt modelId="{32AC2961-6587-AC40-A921-743BA71A8290}" type="pres">
      <dgm:prSet presAssocID="{5DBBD226-2C5B-C54B-AA09-0A397549E91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5576E40-5C4A-7D4A-A80A-08F93E3643E1}" type="pres">
      <dgm:prSet presAssocID="{5DBBD226-2C5B-C54B-AA09-0A397549E91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008D109-E997-A647-9578-E79B2C984941}" type="presOf" srcId="{748812F4-B7A6-8449-ABDA-E080A8A0F255}" destId="{78FD315A-6FEF-8243-9DA8-9AA6B4AEAA14}" srcOrd="0" destOrd="1" presId="urn:microsoft.com/office/officeart/2005/8/layout/vList2"/>
    <dgm:cxn modelId="{961FFC15-D382-074C-8DBC-F8F5549A9236}" type="presOf" srcId="{593E49D9-C2AD-5040-A453-6D060134C541}" destId="{05576E40-5C4A-7D4A-A80A-08F93E3643E1}" srcOrd="0" destOrd="1" presId="urn:microsoft.com/office/officeart/2005/8/layout/vList2"/>
    <dgm:cxn modelId="{015FB216-0A98-844A-AF7B-8D291AB3B46B}" srcId="{5D880C96-2270-C447-8EE9-9D340CB2D0F4}" destId="{4BE11A1D-4E84-B24F-8C59-8DB782DA7105}" srcOrd="0" destOrd="0" parTransId="{A0E2E2F7-FB91-6144-A406-1BBB986E86F5}" sibTransId="{1ABDE424-CA3A-0A48-884C-8EDACC138AEE}"/>
    <dgm:cxn modelId="{5FA89624-E291-8240-9FA3-938FF50D78E5}" type="presOf" srcId="{08C04DF4-4552-4F4B-A541-FF58B9D91227}" destId="{78FD315A-6FEF-8243-9DA8-9AA6B4AEAA14}" srcOrd="0" destOrd="0" presId="urn:microsoft.com/office/officeart/2005/8/layout/vList2"/>
    <dgm:cxn modelId="{A3697325-5D8F-FB4D-8E14-2FA2EBC974D4}" srcId="{4BE11A1D-4E84-B24F-8C59-8DB782DA7105}" destId="{08C04DF4-4552-4F4B-A541-FF58B9D91227}" srcOrd="0" destOrd="0" parTransId="{1FF4922C-5ADF-2740-8DEB-36035536D2FF}" sibTransId="{10159331-179B-9946-9CE9-A3D503D5453D}"/>
    <dgm:cxn modelId="{0BB09235-364A-BD43-8051-5DB15FAF8CFD}" srcId="{5D880C96-2270-C447-8EE9-9D340CB2D0F4}" destId="{5DBBD226-2C5B-C54B-AA09-0A397549E910}" srcOrd="1" destOrd="0" parTransId="{35AFF611-DBD4-4440-9B98-609EEB3D1B6B}" sibTransId="{829F9DA4-3210-7D4F-BD10-AC341F1DCEEA}"/>
    <dgm:cxn modelId="{2412E25F-2DB9-7642-A235-E15FAF69B956}" type="presOf" srcId="{4BE11A1D-4E84-B24F-8C59-8DB782DA7105}" destId="{CD49CB6F-2DFB-A04B-9FF6-C657F09B2A93}" srcOrd="0" destOrd="0" presId="urn:microsoft.com/office/officeart/2005/8/layout/vList2"/>
    <dgm:cxn modelId="{A614B07D-1F60-4D45-BA3C-2F2EE79D8AB2}" type="presOf" srcId="{5DBBD226-2C5B-C54B-AA09-0A397549E910}" destId="{32AC2961-6587-AC40-A921-743BA71A8290}" srcOrd="0" destOrd="0" presId="urn:microsoft.com/office/officeart/2005/8/layout/vList2"/>
    <dgm:cxn modelId="{A7BEE29F-707A-BA42-9966-F34AFF712649}" type="presOf" srcId="{60A9FBA0-71F9-6142-B8E0-C89666490DEF}" destId="{05576E40-5C4A-7D4A-A80A-08F93E3643E1}" srcOrd="0" destOrd="0" presId="urn:microsoft.com/office/officeart/2005/8/layout/vList2"/>
    <dgm:cxn modelId="{C5C2F4B4-3B0B-3F43-807F-25994EDA3CF9}" type="presOf" srcId="{5D880C96-2270-C447-8EE9-9D340CB2D0F4}" destId="{33F68428-59DC-D24C-ADEA-D6C9C988808E}" srcOrd="0" destOrd="0" presId="urn:microsoft.com/office/officeart/2005/8/layout/vList2"/>
    <dgm:cxn modelId="{10821FEF-B70A-C448-A660-EB3E9905A72D}" srcId="{5DBBD226-2C5B-C54B-AA09-0A397549E910}" destId="{593E49D9-C2AD-5040-A453-6D060134C541}" srcOrd="1" destOrd="0" parTransId="{90318CE7-473B-EA43-8878-A98E72DB9B2C}" sibTransId="{91924B7A-5053-CC49-84C7-27C436B71984}"/>
    <dgm:cxn modelId="{944866F2-EC0C-064A-B179-4F9955B51113}" srcId="{5DBBD226-2C5B-C54B-AA09-0A397549E910}" destId="{60A9FBA0-71F9-6142-B8E0-C89666490DEF}" srcOrd="0" destOrd="0" parTransId="{B5E7714D-8EE5-DC4D-BBD8-7E78361CBEB6}" sibTransId="{650C064F-B214-0240-9051-01E5EF9E2F72}"/>
    <dgm:cxn modelId="{36CD6DF3-3E0C-AE46-8CDA-1DC71B52E9FB}" srcId="{4BE11A1D-4E84-B24F-8C59-8DB782DA7105}" destId="{748812F4-B7A6-8449-ABDA-E080A8A0F255}" srcOrd="1" destOrd="0" parTransId="{7D7E6EDD-8355-F745-873C-CF6347CB8819}" sibTransId="{D84B6F0D-7F6F-6F45-8A12-F395DF67D4CE}"/>
    <dgm:cxn modelId="{246717FD-4834-0541-9D48-C4ED72001C0B}" type="presParOf" srcId="{33F68428-59DC-D24C-ADEA-D6C9C988808E}" destId="{CD49CB6F-2DFB-A04B-9FF6-C657F09B2A93}" srcOrd="0" destOrd="0" presId="urn:microsoft.com/office/officeart/2005/8/layout/vList2"/>
    <dgm:cxn modelId="{35D7D9D1-A955-AF4E-89BF-AD37B38A7360}" type="presParOf" srcId="{33F68428-59DC-D24C-ADEA-D6C9C988808E}" destId="{78FD315A-6FEF-8243-9DA8-9AA6B4AEAA14}" srcOrd="1" destOrd="0" presId="urn:microsoft.com/office/officeart/2005/8/layout/vList2"/>
    <dgm:cxn modelId="{367E06D1-5C4C-664A-A80F-71CDC642FDBF}" type="presParOf" srcId="{33F68428-59DC-D24C-ADEA-D6C9C988808E}" destId="{32AC2961-6587-AC40-A921-743BA71A8290}" srcOrd="2" destOrd="0" presId="urn:microsoft.com/office/officeart/2005/8/layout/vList2"/>
    <dgm:cxn modelId="{F9B85029-5C00-904B-AA0E-051B3CA641DA}" type="presParOf" srcId="{33F68428-59DC-D24C-ADEA-D6C9C988808E}" destId="{05576E40-5C4A-7D4A-A80A-08F93E3643E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D880C96-2270-C447-8EE9-9D340CB2D0F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BE11A1D-4E84-B24F-8C59-8DB782DA7105}">
      <dgm:prSet/>
      <dgm:spPr/>
      <dgm:t>
        <a:bodyPr/>
        <a:lstStyle/>
        <a:p>
          <a:r>
            <a:rPr lang="en-US" b="1" i="0" baseline="0" dirty="0"/>
            <a:t>3. Ensure that program offerings cover the range of faculty responsibilities and expectations</a:t>
          </a:r>
          <a:endParaRPr lang="en-US" dirty="0"/>
        </a:p>
      </dgm:t>
    </dgm:pt>
    <dgm:pt modelId="{A0E2E2F7-FB91-6144-A406-1BBB986E86F5}" type="parTrans" cxnId="{015FB216-0A98-844A-AF7B-8D291AB3B46B}">
      <dgm:prSet/>
      <dgm:spPr/>
      <dgm:t>
        <a:bodyPr/>
        <a:lstStyle/>
        <a:p>
          <a:endParaRPr lang="en-US"/>
        </a:p>
      </dgm:t>
    </dgm:pt>
    <dgm:pt modelId="{1ABDE424-CA3A-0A48-884C-8EDACC138AEE}" type="sibTrans" cxnId="{015FB216-0A98-844A-AF7B-8D291AB3B46B}">
      <dgm:prSet/>
      <dgm:spPr/>
      <dgm:t>
        <a:bodyPr/>
        <a:lstStyle/>
        <a:p>
          <a:endParaRPr lang="en-US"/>
        </a:p>
      </dgm:t>
    </dgm:pt>
    <dgm:pt modelId="{08C04DF4-4552-4F4B-A541-FF58B9D91227}">
      <dgm:prSet/>
      <dgm:spPr/>
      <dgm:t>
        <a:bodyPr/>
        <a:lstStyle/>
        <a:p>
          <a:r>
            <a:rPr lang="en-US" b="0" i="0" dirty="0"/>
            <a:t>Research</a:t>
          </a:r>
          <a:endParaRPr lang="en-US" dirty="0"/>
        </a:p>
      </dgm:t>
    </dgm:pt>
    <dgm:pt modelId="{1FF4922C-5ADF-2740-8DEB-36035536D2FF}" type="parTrans" cxnId="{A3697325-5D8F-FB4D-8E14-2FA2EBC974D4}">
      <dgm:prSet/>
      <dgm:spPr/>
      <dgm:t>
        <a:bodyPr/>
        <a:lstStyle/>
        <a:p>
          <a:endParaRPr lang="en-US"/>
        </a:p>
      </dgm:t>
    </dgm:pt>
    <dgm:pt modelId="{10159331-179B-9946-9CE9-A3D503D5453D}" type="sibTrans" cxnId="{A3697325-5D8F-FB4D-8E14-2FA2EBC974D4}">
      <dgm:prSet/>
      <dgm:spPr/>
      <dgm:t>
        <a:bodyPr/>
        <a:lstStyle/>
        <a:p>
          <a:endParaRPr lang="en-US"/>
        </a:p>
      </dgm:t>
    </dgm:pt>
    <dgm:pt modelId="{5DBBD226-2C5B-C54B-AA09-0A397549E910}">
      <dgm:prSet/>
      <dgm:spPr/>
      <dgm:t>
        <a:bodyPr/>
        <a:lstStyle/>
        <a:p>
          <a:r>
            <a:rPr lang="en-US" b="1" i="0" baseline="0" dirty="0"/>
            <a:t>Examples</a:t>
          </a:r>
          <a:endParaRPr lang="en-US" dirty="0"/>
        </a:p>
      </dgm:t>
    </dgm:pt>
    <dgm:pt modelId="{35AFF611-DBD4-4440-9B98-609EEB3D1B6B}" type="parTrans" cxnId="{0BB09235-364A-BD43-8051-5DB15FAF8CFD}">
      <dgm:prSet/>
      <dgm:spPr/>
      <dgm:t>
        <a:bodyPr/>
        <a:lstStyle/>
        <a:p>
          <a:endParaRPr lang="en-US"/>
        </a:p>
      </dgm:t>
    </dgm:pt>
    <dgm:pt modelId="{829F9DA4-3210-7D4F-BD10-AC341F1DCEEA}" type="sibTrans" cxnId="{0BB09235-364A-BD43-8051-5DB15FAF8CFD}">
      <dgm:prSet/>
      <dgm:spPr/>
      <dgm:t>
        <a:bodyPr/>
        <a:lstStyle/>
        <a:p>
          <a:endParaRPr lang="en-US"/>
        </a:p>
      </dgm:t>
    </dgm:pt>
    <dgm:pt modelId="{E4DCDBE0-1F12-B64E-90DC-F35DD312A571}">
      <dgm:prSet/>
      <dgm:spPr/>
      <dgm:t>
        <a:bodyPr/>
        <a:lstStyle/>
        <a:p>
          <a:r>
            <a:rPr lang="en-US" dirty="0"/>
            <a:t>Teaching</a:t>
          </a:r>
        </a:p>
      </dgm:t>
    </dgm:pt>
    <dgm:pt modelId="{6434D272-64A9-C345-89FF-3D8218161909}" type="parTrans" cxnId="{DC9EDC6C-7427-FD4C-AC27-C9BB19AD2736}">
      <dgm:prSet/>
      <dgm:spPr/>
      <dgm:t>
        <a:bodyPr/>
        <a:lstStyle/>
        <a:p>
          <a:endParaRPr lang="en-US"/>
        </a:p>
      </dgm:t>
    </dgm:pt>
    <dgm:pt modelId="{EA5E940D-1F57-7040-9D3C-16CA8D483432}" type="sibTrans" cxnId="{DC9EDC6C-7427-FD4C-AC27-C9BB19AD2736}">
      <dgm:prSet/>
      <dgm:spPr/>
      <dgm:t>
        <a:bodyPr/>
        <a:lstStyle/>
        <a:p>
          <a:endParaRPr lang="en-US"/>
        </a:p>
      </dgm:t>
    </dgm:pt>
    <dgm:pt modelId="{DE18A8BB-05A6-3F41-877E-C364E656B1B6}">
      <dgm:prSet/>
      <dgm:spPr/>
      <dgm:t>
        <a:bodyPr/>
        <a:lstStyle/>
        <a:p>
          <a:r>
            <a:rPr lang="en-US" dirty="0"/>
            <a:t>Service</a:t>
          </a:r>
        </a:p>
      </dgm:t>
    </dgm:pt>
    <dgm:pt modelId="{D4C26F31-9682-3543-9B73-48824CDBADCF}" type="parTrans" cxnId="{39E50DDA-72D5-EE42-AB05-DAC3041C5C72}">
      <dgm:prSet/>
      <dgm:spPr/>
      <dgm:t>
        <a:bodyPr/>
        <a:lstStyle/>
        <a:p>
          <a:endParaRPr lang="en-US"/>
        </a:p>
      </dgm:t>
    </dgm:pt>
    <dgm:pt modelId="{14360390-BAAB-C442-A0D5-CBC59CDA5E02}" type="sibTrans" cxnId="{39E50DDA-72D5-EE42-AB05-DAC3041C5C72}">
      <dgm:prSet/>
      <dgm:spPr/>
      <dgm:t>
        <a:bodyPr/>
        <a:lstStyle/>
        <a:p>
          <a:endParaRPr lang="en-US"/>
        </a:p>
      </dgm:t>
    </dgm:pt>
    <dgm:pt modelId="{1978F5FB-5220-B945-9DD6-7309D7F3A7F9}">
      <dgm:prSet/>
      <dgm:spPr/>
      <dgm:t>
        <a:bodyPr/>
        <a:lstStyle/>
        <a:p>
          <a:r>
            <a:rPr lang="en-US" dirty="0"/>
            <a:t>Administration</a:t>
          </a:r>
        </a:p>
      </dgm:t>
    </dgm:pt>
    <dgm:pt modelId="{DA892ECE-7258-9044-89C9-559711A956A0}" type="parTrans" cxnId="{8E098CF7-0DCE-E747-AFE9-4C01A5974ECD}">
      <dgm:prSet/>
      <dgm:spPr/>
      <dgm:t>
        <a:bodyPr/>
        <a:lstStyle/>
        <a:p>
          <a:endParaRPr lang="en-US"/>
        </a:p>
      </dgm:t>
    </dgm:pt>
    <dgm:pt modelId="{6128C9D5-0CA1-4541-A3F6-630D5A462BBC}" type="sibTrans" cxnId="{8E098CF7-0DCE-E747-AFE9-4C01A5974ECD}">
      <dgm:prSet/>
      <dgm:spPr/>
      <dgm:t>
        <a:bodyPr/>
        <a:lstStyle/>
        <a:p>
          <a:endParaRPr lang="en-US"/>
        </a:p>
      </dgm:t>
    </dgm:pt>
    <dgm:pt modelId="{7DB0CBAD-B9AB-A74D-8AC1-798E3858A812}">
      <dgm:prSet/>
      <dgm:spPr/>
      <dgm:t>
        <a:bodyPr/>
        <a:lstStyle/>
        <a:p>
          <a:r>
            <a:rPr lang="en-US" dirty="0"/>
            <a:t>Developing community-engaged research projects</a:t>
          </a:r>
        </a:p>
      </dgm:t>
    </dgm:pt>
    <dgm:pt modelId="{54E91BBA-4586-B045-ADDB-852535C8706D}" type="parTrans" cxnId="{BC0A3055-DF59-8745-9F72-F6B9BE777DD0}">
      <dgm:prSet/>
      <dgm:spPr/>
      <dgm:t>
        <a:bodyPr/>
        <a:lstStyle/>
        <a:p>
          <a:endParaRPr lang="en-US"/>
        </a:p>
      </dgm:t>
    </dgm:pt>
    <dgm:pt modelId="{C0A14126-86EC-BD41-A379-E672F113A451}" type="sibTrans" cxnId="{BC0A3055-DF59-8745-9F72-F6B9BE777DD0}">
      <dgm:prSet/>
      <dgm:spPr/>
      <dgm:t>
        <a:bodyPr/>
        <a:lstStyle/>
        <a:p>
          <a:endParaRPr lang="en-US"/>
        </a:p>
      </dgm:t>
    </dgm:pt>
    <dgm:pt modelId="{F996DCC5-482B-6246-AE0D-C3FD546211C1}">
      <dgm:prSet/>
      <dgm:spPr/>
      <dgm:t>
        <a:bodyPr/>
        <a:lstStyle/>
        <a:p>
          <a:r>
            <a:rPr lang="en-US" dirty="0"/>
            <a:t>Incorporating service-learning into teaching and programs</a:t>
          </a:r>
        </a:p>
      </dgm:t>
    </dgm:pt>
    <dgm:pt modelId="{A3309503-8241-3F49-879F-FB92055FC5F5}" type="parTrans" cxnId="{24DF7613-9374-9C47-9EE0-BF98E12B3F53}">
      <dgm:prSet/>
      <dgm:spPr/>
      <dgm:t>
        <a:bodyPr/>
        <a:lstStyle/>
        <a:p>
          <a:endParaRPr lang="en-US"/>
        </a:p>
      </dgm:t>
    </dgm:pt>
    <dgm:pt modelId="{412C1401-7CAE-A24B-868C-20DD9B9EF78B}" type="sibTrans" cxnId="{24DF7613-9374-9C47-9EE0-BF98E12B3F53}">
      <dgm:prSet/>
      <dgm:spPr/>
      <dgm:t>
        <a:bodyPr/>
        <a:lstStyle/>
        <a:p>
          <a:endParaRPr lang="en-US"/>
        </a:p>
      </dgm:t>
    </dgm:pt>
    <dgm:pt modelId="{728B78D3-EBDC-5D4C-A037-910587799021}">
      <dgm:prSet/>
      <dgm:spPr/>
      <dgm:t>
        <a:bodyPr/>
        <a:lstStyle/>
        <a:p>
          <a:r>
            <a:rPr lang="en-US" dirty="0"/>
            <a:t>Becoming a public scholar</a:t>
          </a:r>
        </a:p>
      </dgm:t>
    </dgm:pt>
    <dgm:pt modelId="{03A14EA6-3EFC-174F-8265-B69CD4F9A21D}" type="parTrans" cxnId="{ACAA750A-B7D7-3D42-9B80-3083015879D5}">
      <dgm:prSet/>
      <dgm:spPr/>
      <dgm:t>
        <a:bodyPr/>
        <a:lstStyle/>
        <a:p>
          <a:endParaRPr lang="en-US"/>
        </a:p>
      </dgm:t>
    </dgm:pt>
    <dgm:pt modelId="{BF43BF14-153F-4341-9618-FD2E364BFA40}" type="sibTrans" cxnId="{ACAA750A-B7D7-3D42-9B80-3083015879D5}">
      <dgm:prSet/>
      <dgm:spPr/>
      <dgm:t>
        <a:bodyPr/>
        <a:lstStyle/>
        <a:p>
          <a:endParaRPr lang="en-US"/>
        </a:p>
      </dgm:t>
    </dgm:pt>
    <dgm:pt modelId="{0164A7A4-2B0F-094C-89C3-D1498F5AC1E2}">
      <dgm:prSet/>
      <dgm:spPr/>
      <dgm:t>
        <a:bodyPr/>
        <a:lstStyle/>
        <a:p>
          <a:r>
            <a:rPr lang="en-US" dirty="0"/>
            <a:t>Effective mentoring of students and colleagues</a:t>
          </a:r>
        </a:p>
      </dgm:t>
    </dgm:pt>
    <dgm:pt modelId="{67C1B9CA-2C0E-354D-B516-3CB42DF388C1}" type="parTrans" cxnId="{D2B9CCFC-6C9C-9748-AF3C-69498AAB2D06}">
      <dgm:prSet/>
      <dgm:spPr/>
      <dgm:t>
        <a:bodyPr/>
        <a:lstStyle/>
        <a:p>
          <a:endParaRPr lang="en-US"/>
        </a:p>
      </dgm:t>
    </dgm:pt>
    <dgm:pt modelId="{79E45A84-682A-454D-B918-62CE672F0817}" type="sibTrans" cxnId="{D2B9CCFC-6C9C-9748-AF3C-69498AAB2D06}">
      <dgm:prSet/>
      <dgm:spPr/>
      <dgm:t>
        <a:bodyPr/>
        <a:lstStyle/>
        <a:p>
          <a:endParaRPr lang="en-US"/>
        </a:p>
      </dgm:t>
    </dgm:pt>
    <dgm:pt modelId="{33F68428-59DC-D24C-ADEA-D6C9C988808E}" type="pres">
      <dgm:prSet presAssocID="{5D880C96-2270-C447-8EE9-9D340CB2D0F4}" presName="linear" presStyleCnt="0">
        <dgm:presLayoutVars>
          <dgm:animLvl val="lvl"/>
          <dgm:resizeHandles val="exact"/>
        </dgm:presLayoutVars>
      </dgm:prSet>
      <dgm:spPr/>
    </dgm:pt>
    <dgm:pt modelId="{CD49CB6F-2DFB-A04B-9FF6-C657F09B2A93}" type="pres">
      <dgm:prSet presAssocID="{4BE11A1D-4E84-B24F-8C59-8DB782DA71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FD315A-6FEF-8243-9DA8-9AA6B4AEAA14}" type="pres">
      <dgm:prSet presAssocID="{4BE11A1D-4E84-B24F-8C59-8DB782DA7105}" presName="childText" presStyleLbl="revTx" presStyleIdx="0" presStyleCnt="2">
        <dgm:presLayoutVars>
          <dgm:bulletEnabled val="1"/>
        </dgm:presLayoutVars>
      </dgm:prSet>
      <dgm:spPr/>
    </dgm:pt>
    <dgm:pt modelId="{32AC2961-6587-AC40-A921-743BA71A8290}" type="pres">
      <dgm:prSet presAssocID="{5DBBD226-2C5B-C54B-AA09-0A397549E91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4BE303-32DE-6740-BEF3-9176D371B3FA}" type="pres">
      <dgm:prSet presAssocID="{5DBBD226-2C5B-C54B-AA09-0A397549E91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CAA750A-B7D7-3D42-9B80-3083015879D5}" srcId="{5DBBD226-2C5B-C54B-AA09-0A397549E910}" destId="{728B78D3-EBDC-5D4C-A037-910587799021}" srcOrd="2" destOrd="0" parTransId="{03A14EA6-3EFC-174F-8265-B69CD4F9A21D}" sibTransId="{BF43BF14-153F-4341-9618-FD2E364BFA40}"/>
    <dgm:cxn modelId="{24DF7613-9374-9C47-9EE0-BF98E12B3F53}" srcId="{5DBBD226-2C5B-C54B-AA09-0A397549E910}" destId="{F996DCC5-482B-6246-AE0D-C3FD546211C1}" srcOrd="1" destOrd="0" parTransId="{A3309503-8241-3F49-879F-FB92055FC5F5}" sibTransId="{412C1401-7CAE-A24B-868C-20DD9B9EF78B}"/>
    <dgm:cxn modelId="{015FB216-0A98-844A-AF7B-8D291AB3B46B}" srcId="{5D880C96-2270-C447-8EE9-9D340CB2D0F4}" destId="{4BE11A1D-4E84-B24F-8C59-8DB782DA7105}" srcOrd="0" destOrd="0" parTransId="{A0E2E2F7-FB91-6144-A406-1BBB986E86F5}" sibTransId="{1ABDE424-CA3A-0A48-884C-8EDACC138AEE}"/>
    <dgm:cxn modelId="{9F1CB623-069D-3D42-BE5E-FD5AA5B83C40}" type="presOf" srcId="{F996DCC5-482B-6246-AE0D-C3FD546211C1}" destId="{B74BE303-32DE-6740-BEF3-9176D371B3FA}" srcOrd="0" destOrd="1" presId="urn:microsoft.com/office/officeart/2005/8/layout/vList2"/>
    <dgm:cxn modelId="{5FA89624-E291-8240-9FA3-938FF50D78E5}" type="presOf" srcId="{08C04DF4-4552-4F4B-A541-FF58B9D91227}" destId="{78FD315A-6FEF-8243-9DA8-9AA6B4AEAA14}" srcOrd="0" destOrd="0" presId="urn:microsoft.com/office/officeart/2005/8/layout/vList2"/>
    <dgm:cxn modelId="{A3697325-5D8F-FB4D-8E14-2FA2EBC974D4}" srcId="{4BE11A1D-4E84-B24F-8C59-8DB782DA7105}" destId="{08C04DF4-4552-4F4B-A541-FF58B9D91227}" srcOrd="0" destOrd="0" parTransId="{1FF4922C-5ADF-2740-8DEB-36035536D2FF}" sibTransId="{10159331-179B-9946-9CE9-A3D503D5453D}"/>
    <dgm:cxn modelId="{0BB09235-364A-BD43-8051-5DB15FAF8CFD}" srcId="{5D880C96-2270-C447-8EE9-9D340CB2D0F4}" destId="{5DBBD226-2C5B-C54B-AA09-0A397549E910}" srcOrd="1" destOrd="0" parTransId="{35AFF611-DBD4-4440-9B98-609EEB3D1B6B}" sibTransId="{829F9DA4-3210-7D4F-BD10-AC341F1DCEEA}"/>
    <dgm:cxn modelId="{2412E25F-2DB9-7642-A235-E15FAF69B956}" type="presOf" srcId="{4BE11A1D-4E84-B24F-8C59-8DB782DA7105}" destId="{CD49CB6F-2DFB-A04B-9FF6-C657F09B2A93}" srcOrd="0" destOrd="0" presId="urn:microsoft.com/office/officeart/2005/8/layout/vList2"/>
    <dgm:cxn modelId="{74FBB261-FEB2-8745-A745-FAC2DA3F3E56}" type="presOf" srcId="{DE18A8BB-05A6-3F41-877E-C364E656B1B6}" destId="{78FD315A-6FEF-8243-9DA8-9AA6B4AEAA14}" srcOrd="0" destOrd="2" presId="urn:microsoft.com/office/officeart/2005/8/layout/vList2"/>
    <dgm:cxn modelId="{DC9EDC6C-7427-FD4C-AC27-C9BB19AD2736}" srcId="{4BE11A1D-4E84-B24F-8C59-8DB782DA7105}" destId="{E4DCDBE0-1F12-B64E-90DC-F35DD312A571}" srcOrd="1" destOrd="0" parTransId="{6434D272-64A9-C345-89FF-3D8218161909}" sibTransId="{EA5E940D-1F57-7040-9D3C-16CA8D483432}"/>
    <dgm:cxn modelId="{A1E06C6E-8CC6-8642-BB93-8A661A40D6AE}" type="presOf" srcId="{0164A7A4-2B0F-094C-89C3-D1498F5AC1E2}" destId="{B74BE303-32DE-6740-BEF3-9176D371B3FA}" srcOrd="0" destOrd="3" presId="urn:microsoft.com/office/officeart/2005/8/layout/vList2"/>
    <dgm:cxn modelId="{BC0A3055-DF59-8745-9F72-F6B9BE777DD0}" srcId="{5DBBD226-2C5B-C54B-AA09-0A397549E910}" destId="{7DB0CBAD-B9AB-A74D-8AC1-798E3858A812}" srcOrd="0" destOrd="0" parTransId="{54E91BBA-4586-B045-ADDB-852535C8706D}" sibTransId="{C0A14126-86EC-BD41-A379-E672F113A451}"/>
    <dgm:cxn modelId="{A614B07D-1F60-4D45-BA3C-2F2EE79D8AB2}" type="presOf" srcId="{5DBBD226-2C5B-C54B-AA09-0A397549E910}" destId="{32AC2961-6587-AC40-A921-743BA71A8290}" srcOrd="0" destOrd="0" presId="urn:microsoft.com/office/officeart/2005/8/layout/vList2"/>
    <dgm:cxn modelId="{FFC4CD8E-C209-DF41-B227-8909E4A703ED}" type="presOf" srcId="{728B78D3-EBDC-5D4C-A037-910587799021}" destId="{B74BE303-32DE-6740-BEF3-9176D371B3FA}" srcOrd="0" destOrd="2" presId="urn:microsoft.com/office/officeart/2005/8/layout/vList2"/>
    <dgm:cxn modelId="{18F349A2-B40F-0B44-9FC5-75671C5C91FA}" type="presOf" srcId="{1978F5FB-5220-B945-9DD6-7309D7F3A7F9}" destId="{78FD315A-6FEF-8243-9DA8-9AA6B4AEAA14}" srcOrd="0" destOrd="3" presId="urn:microsoft.com/office/officeart/2005/8/layout/vList2"/>
    <dgm:cxn modelId="{1B8451AC-996F-1443-9B06-C1CDD40FC395}" type="presOf" srcId="{E4DCDBE0-1F12-B64E-90DC-F35DD312A571}" destId="{78FD315A-6FEF-8243-9DA8-9AA6B4AEAA14}" srcOrd="0" destOrd="1" presId="urn:microsoft.com/office/officeart/2005/8/layout/vList2"/>
    <dgm:cxn modelId="{E1C354B1-1E76-564D-B865-4AF1A21151E1}" type="presOf" srcId="{7DB0CBAD-B9AB-A74D-8AC1-798E3858A812}" destId="{B74BE303-32DE-6740-BEF3-9176D371B3FA}" srcOrd="0" destOrd="0" presId="urn:microsoft.com/office/officeart/2005/8/layout/vList2"/>
    <dgm:cxn modelId="{C5C2F4B4-3B0B-3F43-807F-25994EDA3CF9}" type="presOf" srcId="{5D880C96-2270-C447-8EE9-9D340CB2D0F4}" destId="{33F68428-59DC-D24C-ADEA-D6C9C988808E}" srcOrd="0" destOrd="0" presId="urn:microsoft.com/office/officeart/2005/8/layout/vList2"/>
    <dgm:cxn modelId="{39E50DDA-72D5-EE42-AB05-DAC3041C5C72}" srcId="{4BE11A1D-4E84-B24F-8C59-8DB782DA7105}" destId="{DE18A8BB-05A6-3F41-877E-C364E656B1B6}" srcOrd="2" destOrd="0" parTransId="{D4C26F31-9682-3543-9B73-48824CDBADCF}" sibTransId="{14360390-BAAB-C442-A0D5-CBC59CDA5E02}"/>
    <dgm:cxn modelId="{8E098CF7-0DCE-E747-AFE9-4C01A5974ECD}" srcId="{4BE11A1D-4E84-B24F-8C59-8DB782DA7105}" destId="{1978F5FB-5220-B945-9DD6-7309D7F3A7F9}" srcOrd="3" destOrd="0" parTransId="{DA892ECE-7258-9044-89C9-559711A956A0}" sibTransId="{6128C9D5-0CA1-4541-A3F6-630D5A462BBC}"/>
    <dgm:cxn modelId="{D2B9CCFC-6C9C-9748-AF3C-69498AAB2D06}" srcId="{5DBBD226-2C5B-C54B-AA09-0A397549E910}" destId="{0164A7A4-2B0F-094C-89C3-D1498F5AC1E2}" srcOrd="3" destOrd="0" parTransId="{67C1B9CA-2C0E-354D-B516-3CB42DF388C1}" sibTransId="{79E45A84-682A-454D-B918-62CE672F0817}"/>
    <dgm:cxn modelId="{246717FD-4834-0541-9D48-C4ED72001C0B}" type="presParOf" srcId="{33F68428-59DC-D24C-ADEA-D6C9C988808E}" destId="{CD49CB6F-2DFB-A04B-9FF6-C657F09B2A93}" srcOrd="0" destOrd="0" presId="urn:microsoft.com/office/officeart/2005/8/layout/vList2"/>
    <dgm:cxn modelId="{35D7D9D1-A955-AF4E-89BF-AD37B38A7360}" type="presParOf" srcId="{33F68428-59DC-D24C-ADEA-D6C9C988808E}" destId="{78FD315A-6FEF-8243-9DA8-9AA6B4AEAA14}" srcOrd="1" destOrd="0" presId="urn:microsoft.com/office/officeart/2005/8/layout/vList2"/>
    <dgm:cxn modelId="{367E06D1-5C4C-664A-A80F-71CDC642FDBF}" type="presParOf" srcId="{33F68428-59DC-D24C-ADEA-D6C9C988808E}" destId="{32AC2961-6587-AC40-A921-743BA71A8290}" srcOrd="2" destOrd="0" presId="urn:microsoft.com/office/officeart/2005/8/layout/vList2"/>
    <dgm:cxn modelId="{EAF52ABE-910D-D84B-BB3F-C6689B5B8D57}" type="presParOf" srcId="{33F68428-59DC-D24C-ADEA-D6C9C988808E}" destId="{B74BE303-32DE-6740-BEF3-9176D371B3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7B1FF6-A30A-DA43-974E-1A3E3FD9A1BD}" type="doc">
      <dgm:prSet loTypeId="urn:microsoft.com/office/officeart/2005/8/layout/hierarchy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F42C7E3-AAA1-B941-9BB9-F83659EA0BBF}">
      <dgm:prSet/>
      <dgm:spPr/>
      <dgm:t>
        <a:bodyPr/>
        <a:lstStyle/>
        <a:p>
          <a:r>
            <a:rPr lang="en-US" b="0" i="0" baseline="0" dirty="0"/>
            <a:t>The Domain</a:t>
          </a:r>
          <a:endParaRPr lang="en-US" dirty="0"/>
        </a:p>
      </dgm:t>
    </dgm:pt>
    <dgm:pt modelId="{8F9C0543-85EF-DF48-A168-A0A0500A3A49}" type="parTrans" cxnId="{E17D1E1D-77D6-0042-9198-E7DEC02613FE}">
      <dgm:prSet/>
      <dgm:spPr/>
      <dgm:t>
        <a:bodyPr/>
        <a:lstStyle/>
        <a:p>
          <a:endParaRPr lang="en-US"/>
        </a:p>
      </dgm:t>
    </dgm:pt>
    <dgm:pt modelId="{5D5D8D51-0E51-B746-AB97-BB289E46FD58}" type="sibTrans" cxnId="{E17D1E1D-77D6-0042-9198-E7DEC02613FE}">
      <dgm:prSet/>
      <dgm:spPr/>
      <dgm:t>
        <a:bodyPr/>
        <a:lstStyle/>
        <a:p>
          <a:endParaRPr lang="en-US"/>
        </a:p>
      </dgm:t>
    </dgm:pt>
    <dgm:pt modelId="{085EFD96-A66E-A542-B105-3F703A495C25}">
      <dgm:prSet/>
      <dgm:spPr/>
      <dgm:t>
        <a:bodyPr/>
        <a:lstStyle/>
        <a:p>
          <a:r>
            <a:rPr lang="en-US" b="0" i="0"/>
            <a:t>The COP has an identity defined by a shared domain of interest</a:t>
          </a:r>
          <a:endParaRPr lang="en-US"/>
        </a:p>
      </dgm:t>
    </dgm:pt>
    <dgm:pt modelId="{652CFB11-11BA-9849-8B8F-C0CD8F398639}" type="parTrans" cxnId="{CD2962BE-9D8D-7D47-B936-DB2852CA447A}">
      <dgm:prSet/>
      <dgm:spPr/>
      <dgm:t>
        <a:bodyPr/>
        <a:lstStyle/>
        <a:p>
          <a:endParaRPr lang="en-US"/>
        </a:p>
      </dgm:t>
    </dgm:pt>
    <dgm:pt modelId="{C4EAC751-BC12-2F42-BB4F-A0912FCFF91E}" type="sibTrans" cxnId="{CD2962BE-9D8D-7D47-B936-DB2852CA447A}">
      <dgm:prSet/>
      <dgm:spPr/>
      <dgm:t>
        <a:bodyPr/>
        <a:lstStyle/>
        <a:p>
          <a:endParaRPr lang="en-US"/>
        </a:p>
      </dgm:t>
    </dgm:pt>
    <dgm:pt modelId="{93DB0BCC-F929-E94E-964D-7CB8582512BA}">
      <dgm:prSet/>
      <dgm:spPr/>
      <dgm:t>
        <a:bodyPr/>
        <a:lstStyle/>
        <a:p>
          <a:r>
            <a:rPr lang="en-US" b="0" i="0" baseline="0"/>
            <a:t>The Community</a:t>
          </a:r>
          <a:endParaRPr lang="en-US"/>
        </a:p>
      </dgm:t>
    </dgm:pt>
    <dgm:pt modelId="{44683CCB-525E-4448-BA80-D754496E57EB}" type="parTrans" cxnId="{0AAD9F43-3335-7743-84E5-074AF8A1393D}">
      <dgm:prSet/>
      <dgm:spPr/>
      <dgm:t>
        <a:bodyPr/>
        <a:lstStyle/>
        <a:p>
          <a:endParaRPr lang="en-US"/>
        </a:p>
      </dgm:t>
    </dgm:pt>
    <dgm:pt modelId="{F1976FEB-4077-3645-8EBD-79AF16E19720}" type="sibTrans" cxnId="{0AAD9F43-3335-7743-84E5-074AF8A1393D}">
      <dgm:prSet/>
      <dgm:spPr/>
      <dgm:t>
        <a:bodyPr/>
        <a:lstStyle/>
        <a:p>
          <a:endParaRPr lang="en-US"/>
        </a:p>
      </dgm:t>
    </dgm:pt>
    <dgm:pt modelId="{2AA7A2EC-3878-AF40-94CD-355CEB1EC2E6}">
      <dgm:prSet/>
      <dgm:spPr/>
      <dgm:t>
        <a:bodyPr/>
        <a:lstStyle/>
        <a:p>
          <a:r>
            <a:rPr lang="en-US" b="0" i="0" dirty="0"/>
            <a:t>Members interact and engage in joint activities and discussions, help each other, share information, and build relationships</a:t>
          </a:r>
          <a:endParaRPr lang="en-US" dirty="0"/>
        </a:p>
      </dgm:t>
    </dgm:pt>
    <dgm:pt modelId="{4218A2E3-06A2-324F-B6C0-4C967F915765}" type="parTrans" cxnId="{177ADFD7-36E9-C040-92CE-8C6BDA0A64AB}">
      <dgm:prSet/>
      <dgm:spPr/>
      <dgm:t>
        <a:bodyPr/>
        <a:lstStyle/>
        <a:p>
          <a:endParaRPr lang="en-US"/>
        </a:p>
      </dgm:t>
    </dgm:pt>
    <dgm:pt modelId="{22E4AFA1-E924-124E-99EB-2E5462FAAC0D}" type="sibTrans" cxnId="{177ADFD7-36E9-C040-92CE-8C6BDA0A64AB}">
      <dgm:prSet/>
      <dgm:spPr/>
      <dgm:t>
        <a:bodyPr/>
        <a:lstStyle/>
        <a:p>
          <a:endParaRPr lang="en-US"/>
        </a:p>
      </dgm:t>
    </dgm:pt>
    <dgm:pt modelId="{B3BA7289-EB01-EE41-BDA4-9A7F90B3AC6D}">
      <dgm:prSet/>
      <dgm:spPr/>
      <dgm:t>
        <a:bodyPr/>
        <a:lstStyle/>
        <a:p>
          <a:r>
            <a:rPr lang="en-US" b="0" i="0" baseline="0"/>
            <a:t>The Practice</a:t>
          </a:r>
          <a:endParaRPr lang="en-US"/>
        </a:p>
      </dgm:t>
    </dgm:pt>
    <dgm:pt modelId="{EF2766AF-79E5-E441-8869-3CB943CAA8D7}" type="parTrans" cxnId="{7FBBE1F9-A424-F34E-8108-B91AA6A064A6}">
      <dgm:prSet/>
      <dgm:spPr/>
      <dgm:t>
        <a:bodyPr/>
        <a:lstStyle/>
        <a:p>
          <a:endParaRPr lang="en-US"/>
        </a:p>
      </dgm:t>
    </dgm:pt>
    <dgm:pt modelId="{7D891F29-FF58-5541-B961-78951B5B4C1F}" type="sibTrans" cxnId="{7FBBE1F9-A424-F34E-8108-B91AA6A064A6}">
      <dgm:prSet/>
      <dgm:spPr/>
      <dgm:t>
        <a:bodyPr/>
        <a:lstStyle/>
        <a:p>
          <a:endParaRPr lang="en-US"/>
        </a:p>
      </dgm:t>
    </dgm:pt>
    <dgm:pt modelId="{83FD9499-AE21-D14B-A42D-D9F32D9F1E2E}">
      <dgm:prSet/>
      <dgm:spPr/>
      <dgm:t>
        <a:bodyPr/>
        <a:lstStyle/>
        <a:p>
          <a:r>
            <a:rPr lang="en-US" b="0" i="0" dirty="0"/>
            <a:t>Members are practitioners in a common area who develop a shared repertoire of resources</a:t>
          </a:r>
          <a:endParaRPr lang="en-US" dirty="0"/>
        </a:p>
      </dgm:t>
    </dgm:pt>
    <dgm:pt modelId="{2CA5E9D5-CC87-234A-894C-F5AE3F005DDF}" type="parTrans" cxnId="{97D59A5A-74EE-734E-88B9-05B5FE7E72BD}">
      <dgm:prSet/>
      <dgm:spPr/>
      <dgm:t>
        <a:bodyPr/>
        <a:lstStyle/>
        <a:p>
          <a:endParaRPr lang="en-US"/>
        </a:p>
      </dgm:t>
    </dgm:pt>
    <dgm:pt modelId="{D8E49F27-4251-7B4F-A721-23DE3E55A71D}" type="sibTrans" cxnId="{97D59A5A-74EE-734E-88B9-05B5FE7E72BD}">
      <dgm:prSet/>
      <dgm:spPr/>
      <dgm:t>
        <a:bodyPr/>
        <a:lstStyle/>
        <a:p>
          <a:endParaRPr lang="en-US"/>
        </a:p>
      </dgm:t>
    </dgm:pt>
    <dgm:pt modelId="{15FCE2FD-F5F7-E44C-829B-B96371D98545}" type="pres">
      <dgm:prSet presAssocID="{EC7B1FF6-A30A-DA43-974E-1A3E3FD9A1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D9C473-E4C0-C24F-B885-D5EAD3493F9F}" type="pres">
      <dgm:prSet presAssocID="{6F42C7E3-AAA1-B941-9BB9-F83659EA0BBF}" presName="root" presStyleCnt="0"/>
      <dgm:spPr/>
    </dgm:pt>
    <dgm:pt modelId="{5A2B2ECF-2A11-F140-80CA-EBCD3609EC30}" type="pres">
      <dgm:prSet presAssocID="{6F42C7E3-AAA1-B941-9BB9-F83659EA0BBF}" presName="rootComposite" presStyleCnt="0"/>
      <dgm:spPr/>
    </dgm:pt>
    <dgm:pt modelId="{86261582-8106-1043-8D85-9B7F4F28830D}" type="pres">
      <dgm:prSet presAssocID="{6F42C7E3-AAA1-B941-9BB9-F83659EA0BBF}" presName="rootText" presStyleLbl="node1" presStyleIdx="0" presStyleCnt="3"/>
      <dgm:spPr/>
    </dgm:pt>
    <dgm:pt modelId="{81AF697C-CD6F-B745-9C96-8326AFF0C116}" type="pres">
      <dgm:prSet presAssocID="{6F42C7E3-AAA1-B941-9BB9-F83659EA0BBF}" presName="rootConnector" presStyleLbl="node1" presStyleIdx="0" presStyleCnt="3"/>
      <dgm:spPr/>
    </dgm:pt>
    <dgm:pt modelId="{5B37E72B-4A87-0E4D-86ED-F56707FEBB2D}" type="pres">
      <dgm:prSet presAssocID="{6F42C7E3-AAA1-B941-9BB9-F83659EA0BBF}" presName="childShape" presStyleCnt="0"/>
      <dgm:spPr/>
    </dgm:pt>
    <dgm:pt modelId="{30C65F08-741B-0D43-B8C9-CAACC5DE04EA}" type="pres">
      <dgm:prSet presAssocID="{652CFB11-11BA-9849-8B8F-C0CD8F398639}" presName="Name13" presStyleLbl="parChTrans1D2" presStyleIdx="0" presStyleCnt="3"/>
      <dgm:spPr/>
    </dgm:pt>
    <dgm:pt modelId="{063EAC09-8904-C14C-9F42-AC664BF2CD60}" type="pres">
      <dgm:prSet presAssocID="{085EFD96-A66E-A542-B105-3F703A495C25}" presName="childText" presStyleLbl="bgAcc1" presStyleIdx="0" presStyleCnt="3">
        <dgm:presLayoutVars>
          <dgm:bulletEnabled val="1"/>
        </dgm:presLayoutVars>
      </dgm:prSet>
      <dgm:spPr/>
    </dgm:pt>
    <dgm:pt modelId="{96AC223F-D38F-1D4E-978A-E11C7714960A}" type="pres">
      <dgm:prSet presAssocID="{93DB0BCC-F929-E94E-964D-7CB8582512BA}" presName="root" presStyleCnt="0"/>
      <dgm:spPr/>
    </dgm:pt>
    <dgm:pt modelId="{53AF9154-1709-2D46-A3DF-4961A7DCCC53}" type="pres">
      <dgm:prSet presAssocID="{93DB0BCC-F929-E94E-964D-7CB8582512BA}" presName="rootComposite" presStyleCnt="0"/>
      <dgm:spPr/>
    </dgm:pt>
    <dgm:pt modelId="{4DE8AC78-62E5-9943-9B32-292A8CB8BD1A}" type="pres">
      <dgm:prSet presAssocID="{93DB0BCC-F929-E94E-964D-7CB8582512BA}" presName="rootText" presStyleLbl="node1" presStyleIdx="1" presStyleCnt="3"/>
      <dgm:spPr/>
    </dgm:pt>
    <dgm:pt modelId="{E35DB882-17D9-2C48-ACA2-5A823364599C}" type="pres">
      <dgm:prSet presAssocID="{93DB0BCC-F929-E94E-964D-7CB8582512BA}" presName="rootConnector" presStyleLbl="node1" presStyleIdx="1" presStyleCnt="3"/>
      <dgm:spPr/>
    </dgm:pt>
    <dgm:pt modelId="{93DA65E0-B542-2145-A18F-E2F548E6695D}" type="pres">
      <dgm:prSet presAssocID="{93DB0BCC-F929-E94E-964D-7CB8582512BA}" presName="childShape" presStyleCnt="0"/>
      <dgm:spPr/>
    </dgm:pt>
    <dgm:pt modelId="{E1379475-E6BC-1D43-A4DF-657702B6E37F}" type="pres">
      <dgm:prSet presAssocID="{4218A2E3-06A2-324F-B6C0-4C967F915765}" presName="Name13" presStyleLbl="parChTrans1D2" presStyleIdx="1" presStyleCnt="3"/>
      <dgm:spPr/>
    </dgm:pt>
    <dgm:pt modelId="{74C744B7-585E-0C4D-9467-8172B5F2842C}" type="pres">
      <dgm:prSet presAssocID="{2AA7A2EC-3878-AF40-94CD-355CEB1EC2E6}" presName="childText" presStyleLbl="bgAcc1" presStyleIdx="1" presStyleCnt="3">
        <dgm:presLayoutVars>
          <dgm:bulletEnabled val="1"/>
        </dgm:presLayoutVars>
      </dgm:prSet>
      <dgm:spPr/>
    </dgm:pt>
    <dgm:pt modelId="{A6CD13AC-456E-984C-8E49-8560798C4CA4}" type="pres">
      <dgm:prSet presAssocID="{B3BA7289-EB01-EE41-BDA4-9A7F90B3AC6D}" presName="root" presStyleCnt="0"/>
      <dgm:spPr/>
    </dgm:pt>
    <dgm:pt modelId="{69F41E8D-9796-D049-BE0D-98B4E71E293C}" type="pres">
      <dgm:prSet presAssocID="{B3BA7289-EB01-EE41-BDA4-9A7F90B3AC6D}" presName="rootComposite" presStyleCnt="0"/>
      <dgm:spPr/>
    </dgm:pt>
    <dgm:pt modelId="{637BBE63-3506-3141-82D5-62D82A79D1EA}" type="pres">
      <dgm:prSet presAssocID="{B3BA7289-EB01-EE41-BDA4-9A7F90B3AC6D}" presName="rootText" presStyleLbl="node1" presStyleIdx="2" presStyleCnt="3"/>
      <dgm:spPr/>
    </dgm:pt>
    <dgm:pt modelId="{07174786-05D0-074D-8CEF-1C770A4BC778}" type="pres">
      <dgm:prSet presAssocID="{B3BA7289-EB01-EE41-BDA4-9A7F90B3AC6D}" presName="rootConnector" presStyleLbl="node1" presStyleIdx="2" presStyleCnt="3"/>
      <dgm:spPr/>
    </dgm:pt>
    <dgm:pt modelId="{D01DBC85-6AE8-9F4C-AE3C-9C294AB48584}" type="pres">
      <dgm:prSet presAssocID="{B3BA7289-EB01-EE41-BDA4-9A7F90B3AC6D}" presName="childShape" presStyleCnt="0"/>
      <dgm:spPr/>
    </dgm:pt>
    <dgm:pt modelId="{BDD7AEBE-A46F-8246-8C9B-B4B9C5844DAB}" type="pres">
      <dgm:prSet presAssocID="{2CA5E9D5-CC87-234A-894C-F5AE3F005DDF}" presName="Name13" presStyleLbl="parChTrans1D2" presStyleIdx="2" presStyleCnt="3"/>
      <dgm:spPr/>
    </dgm:pt>
    <dgm:pt modelId="{B9EE5FB6-98ED-5D49-A19F-42F0556F1A1D}" type="pres">
      <dgm:prSet presAssocID="{83FD9499-AE21-D14B-A42D-D9F32D9F1E2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B71D7602-D5E2-DC46-AAA4-EFF562397D62}" type="presOf" srcId="{93DB0BCC-F929-E94E-964D-7CB8582512BA}" destId="{E35DB882-17D9-2C48-ACA2-5A823364599C}" srcOrd="1" destOrd="0" presId="urn:microsoft.com/office/officeart/2005/8/layout/hierarchy3"/>
    <dgm:cxn modelId="{2CF8630D-A04F-7240-AB88-2EAD376EA32C}" type="presOf" srcId="{2CA5E9D5-CC87-234A-894C-F5AE3F005DDF}" destId="{BDD7AEBE-A46F-8246-8C9B-B4B9C5844DAB}" srcOrd="0" destOrd="0" presId="urn:microsoft.com/office/officeart/2005/8/layout/hierarchy3"/>
    <dgm:cxn modelId="{27A49C17-B4A6-F049-B985-853F6F408493}" type="presOf" srcId="{6F42C7E3-AAA1-B941-9BB9-F83659EA0BBF}" destId="{86261582-8106-1043-8D85-9B7F4F28830D}" srcOrd="0" destOrd="0" presId="urn:microsoft.com/office/officeart/2005/8/layout/hierarchy3"/>
    <dgm:cxn modelId="{E17D1E1D-77D6-0042-9198-E7DEC02613FE}" srcId="{EC7B1FF6-A30A-DA43-974E-1A3E3FD9A1BD}" destId="{6F42C7E3-AAA1-B941-9BB9-F83659EA0BBF}" srcOrd="0" destOrd="0" parTransId="{8F9C0543-85EF-DF48-A168-A0A0500A3A49}" sibTransId="{5D5D8D51-0E51-B746-AB97-BB289E46FD58}"/>
    <dgm:cxn modelId="{03874725-9272-2849-A70A-7C94C8BA7361}" type="presOf" srcId="{4218A2E3-06A2-324F-B6C0-4C967F915765}" destId="{E1379475-E6BC-1D43-A4DF-657702B6E37F}" srcOrd="0" destOrd="0" presId="urn:microsoft.com/office/officeart/2005/8/layout/hierarchy3"/>
    <dgm:cxn modelId="{6E8BB737-BE7F-C24D-A5DB-87371E33EAF7}" type="presOf" srcId="{085EFD96-A66E-A542-B105-3F703A495C25}" destId="{063EAC09-8904-C14C-9F42-AC664BF2CD60}" srcOrd="0" destOrd="0" presId="urn:microsoft.com/office/officeart/2005/8/layout/hierarchy3"/>
    <dgm:cxn modelId="{0AAD9F43-3335-7743-84E5-074AF8A1393D}" srcId="{EC7B1FF6-A30A-DA43-974E-1A3E3FD9A1BD}" destId="{93DB0BCC-F929-E94E-964D-7CB8582512BA}" srcOrd="1" destOrd="0" parTransId="{44683CCB-525E-4448-BA80-D754496E57EB}" sibTransId="{F1976FEB-4077-3645-8EBD-79AF16E19720}"/>
    <dgm:cxn modelId="{F76ED876-275E-334A-B945-FB6BE7342CEB}" type="presOf" srcId="{B3BA7289-EB01-EE41-BDA4-9A7F90B3AC6D}" destId="{07174786-05D0-074D-8CEF-1C770A4BC778}" srcOrd="1" destOrd="0" presId="urn:microsoft.com/office/officeart/2005/8/layout/hierarchy3"/>
    <dgm:cxn modelId="{97D59A5A-74EE-734E-88B9-05B5FE7E72BD}" srcId="{B3BA7289-EB01-EE41-BDA4-9A7F90B3AC6D}" destId="{83FD9499-AE21-D14B-A42D-D9F32D9F1E2E}" srcOrd="0" destOrd="0" parTransId="{2CA5E9D5-CC87-234A-894C-F5AE3F005DDF}" sibTransId="{D8E49F27-4251-7B4F-A721-23DE3E55A71D}"/>
    <dgm:cxn modelId="{53FF2195-D0B9-6C4C-92AB-0F1194CBE155}" type="presOf" srcId="{B3BA7289-EB01-EE41-BDA4-9A7F90B3AC6D}" destId="{637BBE63-3506-3141-82D5-62D82A79D1EA}" srcOrd="0" destOrd="0" presId="urn:microsoft.com/office/officeart/2005/8/layout/hierarchy3"/>
    <dgm:cxn modelId="{DD3ACD96-5CA5-364A-9B8E-B0499CCCEC03}" type="presOf" srcId="{EC7B1FF6-A30A-DA43-974E-1A3E3FD9A1BD}" destId="{15FCE2FD-F5F7-E44C-829B-B96371D98545}" srcOrd="0" destOrd="0" presId="urn:microsoft.com/office/officeart/2005/8/layout/hierarchy3"/>
    <dgm:cxn modelId="{15219AA6-55B9-D842-89BA-483AC8B955A7}" type="presOf" srcId="{93DB0BCC-F929-E94E-964D-7CB8582512BA}" destId="{4DE8AC78-62E5-9943-9B32-292A8CB8BD1A}" srcOrd="0" destOrd="0" presId="urn:microsoft.com/office/officeart/2005/8/layout/hierarchy3"/>
    <dgm:cxn modelId="{4C106DAD-140F-D24F-A3F5-2441E94C8E78}" type="presOf" srcId="{2AA7A2EC-3878-AF40-94CD-355CEB1EC2E6}" destId="{74C744B7-585E-0C4D-9467-8172B5F2842C}" srcOrd="0" destOrd="0" presId="urn:microsoft.com/office/officeart/2005/8/layout/hierarchy3"/>
    <dgm:cxn modelId="{BF29B2BA-1155-1146-BB29-800AFF7DE052}" type="presOf" srcId="{6F42C7E3-AAA1-B941-9BB9-F83659EA0BBF}" destId="{81AF697C-CD6F-B745-9C96-8326AFF0C116}" srcOrd="1" destOrd="0" presId="urn:microsoft.com/office/officeart/2005/8/layout/hierarchy3"/>
    <dgm:cxn modelId="{CD2962BE-9D8D-7D47-B936-DB2852CA447A}" srcId="{6F42C7E3-AAA1-B941-9BB9-F83659EA0BBF}" destId="{085EFD96-A66E-A542-B105-3F703A495C25}" srcOrd="0" destOrd="0" parTransId="{652CFB11-11BA-9849-8B8F-C0CD8F398639}" sibTransId="{C4EAC751-BC12-2F42-BB4F-A0912FCFF91E}"/>
    <dgm:cxn modelId="{6C5A79D7-BDEB-2342-8813-69B134B12902}" type="presOf" srcId="{83FD9499-AE21-D14B-A42D-D9F32D9F1E2E}" destId="{B9EE5FB6-98ED-5D49-A19F-42F0556F1A1D}" srcOrd="0" destOrd="0" presId="urn:microsoft.com/office/officeart/2005/8/layout/hierarchy3"/>
    <dgm:cxn modelId="{177ADFD7-36E9-C040-92CE-8C6BDA0A64AB}" srcId="{93DB0BCC-F929-E94E-964D-7CB8582512BA}" destId="{2AA7A2EC-3878-AF40-94CD-355CEB1EC2E6}" srcOrd="0" destOrd="0" parTransId="{4218A2E3-06A2-324F-B6C0-4C967F915765}" sibTransId="{22E4AFA1-E924-124E-99EB-2E5462FAAC0D}"/>
    <dgm:cxn modelId="{7F7AECD7-6284-A442-884C-7D4D9E8E1F2B}" type="presOf" srcId="{652CFB11-11BA-9849-8B8F-C0CD8F398639}" destId="{30C65F08-741B-0D43-B8C9-CAACC5DE04EA}" srcOrd="0" destOrd="0" presId="urn:microsoft.com/office/officeart/2005/8/layout/hierarchy3"/>
    <dgm:cxn modelId="{7FBBE1F9-A424-F34E-8108-B91AA6A064A6}" srcId="{EC7B1FF6-A30A-DA43-974E-1A3E3FD9A1BD}" destId="{B3BA7289-EB01-EE41-BDA4-9A7F90B3AC6D}" srcOrd="2" destOrd="0" parTransId="{EF2766AF-79E5-E441-8869-3CB943CAA8D7}" sibTransId="{7D891F29-FF58-5541-B961-78951B5B4C1F}"/>
    <dgm:cxn modelId="{850FEE4A-D8D9-2E41-9C37-2C3A81FB0E53}" type="presParOf" srcId="{15FCE2FD-F5F7-E44C-829B-B96371D98545}" destId="{34D9C473-E4C0-C24F-B885-D5EAD3493F9F}" srcOrd="0" destOrd="0" presId="urn:microsoft.com/office/officeart/2005/8/layout/hierarchy3"/>
    <dgm:cxn modelId="{A5826A80-FF88-304B-8CE4-784348CC70B7}" type="presParOf" srcId="{34D9C473-E4C0-C24F-B885-D5EAD3493F9F}" destId="{5A2B2ECF-2A11-F140-80CA-EBCD3609EC30}" srcOrd="0" destOrd="0" presId="urn:microsoft.com/office/officeart/2005/8/layout/hierarchy3"/>
    <dgm:cxn modelId="{29C58E64-BB10-2F47-AB13-78DB17D19B99}" type="presParOf" srcId="{5A2B2ECF-2A11-F140-80CA-EBCD3609EC30}" destId="{86261582-8106-1043-8D85-9B7F4F28830D}" srcOrd="0" destOrd="0" presId="urn:microsoft.com/office/officeart/2005/8/layout/hierarchy3"/>
    <dgm:cxn modelId="{28F913BB-2D48-A248-A8D2-2FC4CC441A6A}" type="presParOf" srcId="{5A2B2ECF-2A11-F140-80CA-EBCD3609EC30}" destId="{81AF697C-CD6F-B745-9C96-8326AFF0C116}" srcOrd="1" destOrd="0" presId="urn:microsoft.com/office/officeart/2005/8/layout/hierarchy3"/>
    <dgm:cxn modelId="{CD92820E-9946-FF4F-9145-F0FA91D58656}" type="presParOf" srcId="{34D9C473-E4C0-C24F-B885-D5EAD3493F9F}" destId="{5B37E72B-4A87-0E4D-86ED-F56707FEBB2D}" srcOrd="1" destOrd="0" presId="urn:microsoft.com/office/officeart/2005/8/layout/hierarchy3"/>
    <dgm:cxn modelId="{5D45799B-2514-BA4C-A07E-E94C1AD1E434}" type="presParOf" srcId="{5B37E72B-4A87-0E4D-86ED-F56707FEBB2D}" destId="{30C65F08-741B-0D43-B8C9-CAACC5DE04EA}" srcOrd="0" destOrd="0" presId="urn:microsoft.com/office/officeart/2005/8/layout/hierarchy3"/>
    <dgm:cxn modelId="{E14B26A7-5BBA-5748-B6EC-0F5B71DAC585}" type="presParOf" srcId="{5B37E72B-4A87-0E4D-86ED-F56707FEBB2D}" destId="{063EAC09-8904-C14C-9F42-AC664BF2CD60}" srcOrd="1" destOrd="0" presId="urn:microsoft.com/office/officeart/2005/8/layout/hierarchy3"/>
    <dgm:cxn modelId="{2AA8AEC9-5254-3D47-B81D-E2AC2C6E5491}" type="presParOf" srcId="{15FCE2FD-F5F7-E44C-829B-B96371D98545}" destId="{96AC223F-D38F-1D4E-978A-E11C7714960A}" srcOrd="1" destOrd="0" presId="urn:microsoft.com/office/officeart/2005/8/layout/hierarchy3"/>
    <dgm:cxn modelId="{5C724109-6242-A749-A45B-AFABB2DC925F}" type="presParOf" srcId="{96AC223F-D38F-1D4E-978A-E11C7714960A}" destId="{53AF9154-1709-2D46-A3DF-4961A7DCCC53}" srcOrd="0" destOrd="0" presId="urn:microsoft.com/office/officeart/2005/8/layout/hierarchy3"/>
    <dgm:cxn modelId="{3E82E2DD-77C6-7444-9113-048E8176AF2E}" type="presParOf" srcId="{53AF9154-1709-2D46-A3DF-4961A7DCCC53}" destId="{4DE8AC78-62E5-9943-9B32-292A8CB8BD1A}" srcOrd="0" destOrd="0" presId="urn:microsoft.com/office/officeart/2005/8/layout/hierarchy3"/>
    <dgm:cxn modelId="{8EDC2DF2-E743-E64C-BB70-C41C7EDBF43E}" type="presParOf" srcId="{53AF9154-1709-2D46-A3DF-4961A7DCCC53}" destId="{E35DB882-17D9-2C48-ACA2-5A823364599C}" srcOrd="1" destOrd="0" presId="urn:microsoft.com/office/officeart/2005/8/layout/hierarchy3"/>
    <dgm:cxn modelId="{E143E47E-FD24-7242-885F-C3FDD79C6AE1}" type="presParOf" srcId="{96AC223F-D38F-1D4E-978A-E11C7714960A}" destId="{93DA65E0-B542-2145-A18F-E2F548E6695D}" srcOrd="1" destOrd="0" presId="urn:microsoft.com/office/officeart/2005/8/layout/hierarchy3"/>
    <dgm:cxn modelId="{47670116-2ED4-2348-B2F0-43BE5BC73E59}" type="presParOf" srcId="{93DA65E0-B542-2145-A18F-E2F548E6695D}" destId="{E1379475-E6BC-1D43-A4DF-657702B6E37F}" srcOrd="0" destOrd="0" presId="urn:microsoft.com/office/officeart/2005/8/layout/hierarchy3"/>
    <dgm:cxn modelId="{8EB8AC97-D6B1-F74A-9304-C79EC080A690}" type="presParOf" srcId="{93DA65E0-B542-2145-A18F-E2F548E6695D}" destId="{74C744B7-585E-0C4D-9467-8172B5F2842C}" srcOrd="1" destOrd="0" presId="urn:microsoft.com/office/officeart/2005/8/layout/hierarchy3"/>
    <dgm:cxn modelId="{018210B6-3A9D-4C46-840B-00D63A3F70D4}" type="presParOf" srcId="{15FCE2FD-F5F7-E44C-829B-B96371D98545}" destId="{A6CD13AC-456E-984C-8E49-8560798C4CA4}" srcOrd="2" destOrd="0" presId="urn:microsoft.com/office/officeart/2005/8/layout/hierarchy3"/>
    <dgm:cxn modelId="{8E2FAF8E-0E0A-9D4E-AC39-5DCE7EA7A12A}" type="presParOf" srcId="{A6CD13AC-456E-984C-8E49-8560798C4CA4}" destId="{69F41E8D-9796-D049-BE0D-98B4E71E293C}" srcOrd="0" destOrd="0" presId="urn:microsoft.com/office/officeart/2005/8/layout/hierarchy3"/>
    <dgm:cxn modelId="{EA11F51D-1AB0-2B4D-BF87-FBBA920708C1}" type="presParOf" srcId="{69F41E8D-9796-D049-BE0D-98B4E71E293C}" destId="{637BBE63-3506-3141-82D5-62D82A79D1EA}" srcOrd="0" destOrd="0" presId="urn:microsoft.com/office/officeart/2005/8/layout/hierarchy3"/>
    <dgm:cxn modelId="{6BFD7B70-1DC4-8B47-BC89-A3C985A511A3}" type="presParOf" srcId="{69F41E8D-9796-D049-BE0D-98B4E71E293C}" destId="{07174786-05D0-074D-8CEF-1C770A4BC778}" srcOrd="1" destOrd="0" presId="urn:microsoft.com/office/officeart/2005/8/layout/hierarchy3"/>
    <dgm:cxn modelId="{51EC1DF0-7DB8-1D48-8B92-1562C3FFD491}" type="presParOf" srcId="{A6CD13AC-456E-984C-8E49-8560798C4CA4}" destId="{D01DBC85-6AE8-9F4C-AE3C-9C294AB48584}" srcOrd="1" destOrd="0" presId="urn:microsoft.com/office/officeart/2005/8/layout/hierarchy3"/>
    <dgm:cxn modelId="{10088C4C-4FD9-834D-8AEB-9D18A989DEE1}" type="presParOf" srcId="{D01DBC85-6AE8-9F4C-AE3C-9C294AB48584}" destId="{BDD7AEBE-A46F-8246-8C9B-B4B9C5844DAB}" srcOrd="0" destOrd="0" presId="urn:microsoft.com/office/officeart/2005/8/layout/hierarchy3"/>
    <dgm:cxn modelId="{62B82DBE-D581-3845-B6F0-6439F961754E}" type="presParOf" srcId="{D01DBC85-6AE8-9F4C-AE3C-9C294AB48584}" destId="{B9EE5FB6-98ED-5D49-A19F-42F0556F1A1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D880C96-2270-C447-8EE9-9D340CB2D0F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BE11A1D-4E84-B24F-8C59-8DB782DA7105}">
      <dgm:prSet/>
      <dgm:spPr/>
      <dgm:t>
        <a:bodyPr/>
        <a:lstStyle/>
        <a:p>
          <a:r>
            <a:rPr lang="en-US" b="1" i="0" baseline="0" dirty="0"/>
            <a:t>3. Ensure that program offerings cover the range of faculty responsibilities and expectations</a:t>
          </a:r>
          <a:endParaRPr lang="en-US" dirty="0"/>
        </a:p>
      </dgm:t>
    </dgm:pt>
    <dgm:pt modelId="{A0E2E2F7-FB91-6144-A406-1BBB986E86F5}" type="parTrans" cxnId="{015FB216-0A98-844A-AF7B-8D291AB3B46B}">
      <dgm:prSet/>
      <dgm:spPr/>
      <dgm:t>
        <a:bodyPr/>
        <a:lstStyle/>
        <a:p>
          <a:endParaRPr lang="en-US"/>
        </a:p>
      </dgm:t>
    </dgm:pt>
    <dgm:pt modelId="{1ABDE424-CA3A-0A48-884C-8EDACC138AEE}" type="sibTrans" cxnId="{015FB216-0A98-844A-AF7B-8D291AB3B46B}">
      <dgm:prSet/>
      <dgm:spPr/>
      <dgm:t>
        <a:bodyPr/>
        <a:lstStyle/>
        <a:p>
          <a:endParaRPr lang="en-US"/>
        </a:p>
      </dgm:t>
    </dgm:pt>
    <dgm:pt modelId="{08C04DF4-4552-4F4B-A541-FF58B9D91227}">
      <dgm:prSet/>
      <dgm:spPr/>
      <dgm:t>
        <a:bodyPr/>
        <a:lstStyle/>
        <a:p>
          <a:r>
            <a:rPr lang="en-US" b="0" i="0" dirty="0"/>
            <a:t>Research</a:t>
          </a:r>
          <a:endParaRPr lang="en-US" dirty="0"/>
        </a:p>
      </dgm:t>
    </dgm:pt>
    <dgm:pt modelId="{1FF4922C-5ADF-2740-8DEB-36035536D2FF}" type="parTrans" cxnId="{A3697325-5D8F-FB4D-8E14-2FA2EBC974D4}">
      <dgm:prSet/>
      <dgm:spPr/>
      <dgm:t>
        <a:bodyPr/>
        <a:lstStyle/>
        <a:p>
          <a:endParaRPr lang="en-US"/>
        </a:p>
      </dgm:t>
    </dgm:pt>
    <dgm:pt modelId="{10159331-179B-9946-9CE9-A3D503D5453D}" type="sibTrans" cxnId="{A3697325-5D8F-FB4D-8E14-2FA2EBC974D4}">
      <dgm:prSet/>
      <dgm:spPr/>
      <dgm:t>
        <a:bodyPr/>
        <a:lstStyle/>
        <a:p>
          <a:endParaRPr lang="en-US"/>
        </a:p>
      </dgm:t>
    </dgm:pt>
    <dgm:pt modelId="{5DBBD226-2C5B-C54B-AA09-0A397549E910}">
      <dgm:prSet/>
      <dgm:spPr/>
      <dgm:t>
        <a:bodyPr/>
        <a:lstStyle/>
        <a:p>
          <a:r>
            <a:rPr lang="en-US" b="1" i="0" baseline="0" dirty="0"/>
            <a:t>Examples</a:t>
          </a:r>
          <a:endParaRPr lang="en-US" dirty="0"/>
        </a:p>
      </dgm:t>
    </dgm:pt>
    <dgm:pt modelId="{35AFF611-DBD4-4440-9B98-609EEB3D1B6B}" type="parTrans" cxnId="{0BB09235-364A-BD43-8051-5DB15FAF8CFD}">
      <dgm:prSet/>
      <dgm:spPr/>
      <dgm:t>
        <a:bodyPr/>
        <a:lstStyle/>
        <a:p>
          <a:endParaRPr lang="en-US"/>
        </a:p>
      </dgm:t>
    </dgm:pt>
    <dgm:pt modelId="{829F9DA4-3210-7D4F-BD10-AC341F1DCEEA}" type="sibTrans" cxnId="{0BB09235-364A-BD43-8051-5DB15FAF8CFD}">
      <dgm:prSet/>
      <dgm:spPr/>
      <dgm:t>
        <a:bodyPr/>
        <a:lstStyle/>
        <a:p>
          <a:endParaRPr lang="en-US"/>
        </a:p>
      </dgm:t>
    </dgm:pt>
    <dgm:pt modelId="{E4DCDBE0-1F12-B64E-90DC-F35DD312A571}">
      <dgm:prSet/>
      <dgm:spPr/>
      <dgm:t>
        <a:bodyPr/>
        <a:lstStyle/>
        <a:p>
          <a:r>
            <a:rPr lang="en-US" dirty="0"/>
            <a:t>Teaching</a:t>
          </a:r>
        </a:p>
      </dgm:t>
    </dgm:pt>
    <dgm:pt modelId="{6434D272-64A9-C345-89FF-3D8218161909}" type="parTrans" cxnId="{DC9EDC6C-7427-FD4C-AC27-C9BB19AD2736}">
      <dgm:prSet/>
      <dgm:spPr/>
      <dgm:t>
        <a:bodyPr/>
        <a:lstStyle/>
        <a:p>
          <a:endParaRPr lang="en-US"/>
        </a:p>
      </dgm:t>
    </dgm:pt>
    <dgm:pt modelId="{EA5E940D-1F57-7040-9D3C-16CA8D483432}" type="sibTrans" cxnId="{DC9EDC6C-7427-FD4C-AC27-C9BB19AD2736}">
      <dgm:prSet/>
      <dgm:spPr/>
      <dgm:t>
        <a:bodyPr/>
        <a:lstStyle/>
        <a:p>
          <a:endParaRPr lang="en-US"/>
        </a:p>
      </dgm:t>
    </dgm:pt>
    <dgm:pt modelId="{DE18A8BB-05A6-3F41-877E-C364E656B1B6}">
      <dgm:prSet/>
      <dgm:spPr/>
      <dgm:t>
        <a:bodyPr/>
        <a:lstStyle/>
        <a:p>
          <a:r>
            <a:rPr lang="en-US" dirty="0"/>
            <a:t>Service</a:t>
          </a:r>
        </a:p>
      </dgm:t>
    </dgm:pt>
    <dgm:pt modelId="{D4C26F31-9682-3543-9B73-48824CDBADCF}" type="parTrans" cxnId="{39E50DDA-72D5-EE42-AB05-DAC3041C5C72}">
      <dgm:prSet/>
      <dgm:spPr/>
      <dgm:t>
        <a:bodyPr/>
        <a:lstStyle/>
        <a:p>
          <a:endParaRPr lang="en-US"/>
        </a:p>
      </dgm:t>
    </dgm:pt>
    <dgm:pt modelId="{14360390-BAAB-C442-A0D5-CBC59CDA5E02}" type="sibTrans" cxnId="{39E50DDA-72D5-EE42-AB05-DAC3041C5C72}">
      <dgm:prSet/>
      <dgm:spPr/>
      <dgm:t>
        <a:bodyPr/>
        <a:lstStyle/>
        <a:p>
          <a:endParaRPr lang="en-US"/>
        </a:p>
      </dgm:t>
    </dgm:pt>
    <dgm:pt modelId="{1978F5FB-5220-B945-9DD6-7309D7F3A7F9}">
      <dgm:prSet/>
      <dgm:spPr/>
      <dgm:t>
        <a:bodyPr/>
        <a:lstStyle/>
        <a:p>
          <a:r>
            <a:rPr lang="en-US" dirty="0"/>
            <a:t>Administration</a:t>
          </a:r>
        </a:p>
      </dgm:t>
    </dgm:pt>
    <dgm:pt modelId="{DA892ECE-7258-9044-89C9-559711A956A0}" type="parTrans" cxnId="{8E098CF7-0DCE-E747-AFE9-4C01A5974ECD}">
      <dgm:prSet/>
      <dgm:spPr/>
      <dgm:t>
        <a:bodyPr/>
        <a:lstStyle/>
        <a:p>
          <a:endParaRPr lang="en-US"/>
        </a:p>
      </dgm:t>
    </dgm:pt>
    <dgm:pt modelId="{6128C9D5-0CA1-4541-A3F6-630D5A462BBC}" type="sibTrans" cxnId="{8E098CF7-0DCE-E747-AFE9-4C01A5974ECD}">
      <dgm:prSet/>
      <dgm:spPr/>
      <dgm:t>
        <a:bodyPr/>
        <a:lstStyle/>
        <a:p>
          <a:endParaRPr lang="en-US"/>
        </a:p>
      </dgm:t>
    </dgm:pt>
    <dgm:pt modelId="{7DB0CBAD-B9AB-A74D-8AC1-798E3858A812}">
      <dgm:prSet/>
      <dgm:spPr/>
      <dgm:t>
        <a:bodyPr/>
        <a:lstStyle/>
        <a:p>
          <a:r>
            <a:rPr lang="en-US" dirty="0"/>
            <a:t>Developing community-engaged research projects</a:t>
          </a:r>
        </a:p>
      </dgm:t>
    </dgm:pt>
    <dgm:pt modelId="{54E91BBA-4586-B045-ADDB-852535C8706D}" type="parTrans" cxnId="{BC0A3055-DF59-8745-9F72-F6B9BE777DD0}">
      <dgm:prSet/>
      <dgm:spPr/>
    </dgm:pt>
    <dgm:pt modelId="{C0A14126-86EC-BD41-A379-E672F113A451}" type="sibTrans" cxnId="{BC0A3055-DF59-8745-9F72-F6B9BE777DD0}">
      <dgm:prSet/>
      <dgm:spPr/>
    </dgm:pt>
    <dgm:pt modelId="{F996DCC5-482B-6246-AE0D-C3FD546211C1}">
      <dgm:prSet/>
      <dgm:spPr/>
      <dgm:t>
        <a:bodyPr/>
        <a:lstStyle/>
        <a:p>
          <a:r>
            <a:rPr lang="en-US" dirty="0"/>
            <a:t>Incorporating service-learning into teaching and programs</a:t>
          </a:r>
        </a:p>
      </dgm:t>
    </dgm:pt>
    <dgm:pt modelId="{A3309503-8241-3F49-879F-FB92055FC5F5}" type="parTrans" cxnId="{24DF7613-9374-9C47-9EE0-BF98E12B3F53}">
      <dgm:prSet/>
      <dgm:spPr/>
    </dgm:pt>
    <dgm:pt modelId="{412C1401-7CAE-A24B-868C-20DD9B9EF78B}" type="sibTrans" cxnId="{24DF7613-9374-9C47-9EE0-BF98E12B3F53}">
      <dgm:prSet/>
      <dgm:spPr/>
    </dgm:pt>
    <dgm:pt modelId="{728B78D3-EBDC-5D4C-A037-910587799021}">
      <dgm:prSet/>
      <dgm:spPr/>
      <dgm:t>
        <a:bodyPr/>
        <a:lstStyle/>
        <a:p>
          <a:r>
            <a:rPr lang="en-US" dirty="0"/>
            <a:t>Becoming a public scholar</a:t>
          </a:r>
        </a:p>
      </dgm:t>
    </dgm:pt>
    <dgm:pt modelId="{03A14EA6-3EFC-174F-8265-B69CD4F9A21D}" type="parTrans" cxnId="{ACAA750A-B7D7-3D42-9B80-3083015879D5}">
      <dgm:prSet/>
      <dgm:spPr/>
    </dgm:pt>
    <dgm:pt modelId="{BF43BF14-153F-4341-9618-FD2E364BFA40}" type="sibTrans" cxnId="{ACAA750A-B7D7-3D42-9B80-3083015879D5}">
      <dgm:prSet/>
      <dgm:spPr/>
    </dgm:pt>
    <dgm:pt modelId="{0164A7A4-2B0F-094C-89C3-D1498F5AC1E2}">
      <dgm:prSet/>
      <dgm:spPr/>
      <dgm:t>
        <a:bodyPr/>
        <a:lstStyle/>
        <a:p>
          <a:r>
            <a:rPr lang="en-US" dirty="0"/>
            <a:t>Effective mentoring of students and colleagues</a:t>
          </a:r>
        </a:p>
      </dgm:t>
    </dgm:pt>
    <dgm:pt modelId="{67C1B9CA-2C0E-354D-B516-3CB42DF388C1}" type="parTrans" cxnId="{D2B9CCFC-6C9C-9748-AF3C-69498AAB2D06}">
      <dgm:prSet/>
      <dgm:spPr/>
    </dgm:pt>
    <dgm:pt modelId="{79E45A84-682A-454D-B918-62CE672F0817}" type="sibTrans" cxnId="{D2B9CCFC-6C9C-9748-AF3C-69498AAB2D06}">
      <dgm:prSet/>
      <dgm:spPr/>
    </dgm:pt>
    <dgm:pt modelId="{33F68428-59DC-D24C-ADEA-D6C9C988808E}" type="pres">
      <dgm:prSet presAssocID="{5D880C96-2270-C447-8EE9-9D340CB2D0F4}" presName="linear" presStyleCnt="0">
        <dgm:presLayoutVars>
          <dgm:animLvl val="lvl"/>
          <dgm:resizeHandles val="exact"/>
        </dgm:presLayoutVars>
      </dgm:prSet>
      <dgm:spPr/>
    </dgm:pt>
    <dgm:pt modelId="{CD49CB6F-2DFB-A04B-9FF6-C657F09B2A93}" type="pres">
      <dgm:prSet presAssocID="{4BE11A1D-4E84-B24F-8C59-8DB782DA71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FD315A-6FEF-8243-9DA8-9AA6B4AEAA14}" type="pres">
      <dgm:prSet presAssocID="{4BE11A1D-4E84-B24F-8C59-8DB782DA7105}" presName="childText" presStyleLbl="revTx" presStyleIdx="0" presStyleCnt="2">
        <dgm:presLayoutVars>
          <dgm:bulletEnabled val="1"/>
        </dgm:presLayoutVars>
      </dgm:prSet>
      <dgm:spPr/>
    </dgm:pt>
    <dgm:pt modelId="{32AC2961-6587-AC40-A921-743BA71A8290}" type="pres">
      <dgm:prSet presAssocID="{5DBBD226-2C5B-C54B-AA09-0A397549E91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4BE303-32DE-6740-BEF3-9176D371B3FA}" type="pres">
      <dgm:prSet presAssocID="{5DBBD226-2C5B-C54B-AA09-0A397549E91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CAA750A-B7D7-3D42-9B80-3083015879D5}" srcId="{5DBBD226-2C5B-C54B-AA09-0A397549E910}" destId="{728B78D3-EBDC-5D4C-A037-910587799021}" srcOrd="2" destOrd="0" parTransId="{03A14EA6-3EFC-174F-8265-B69CD4F9A21D}" sibTransId="{BF43BF14-153F-4341-9618-FD2E364BFA40}"/>
    <dgm:cxn modelId="{24DF7613-9374-9C47-9EE0-BF98E12B3F53}" srcId="{5DBBD226-2C5B-C54B-AA09-0A397549E910}" destId="{F996DCC5-482B-6246-AE0D-C3FD546211C1}" srcOrd="1" destOrd="0" parTransId="{A3309503-8241-3F49-879F-FB92055FC5F5}" sibTransId="{412C1401-7CAE-A24B-868C-20DD9B9EF78B}"/>
    <dgm:cxn modelId="{015FB216-0A98-844A-AF7B-8D291AB3B46B}" srcId="{5D880C96-2270-C447-8EE9-9D340CB2D0F4}" destId="{4BE11A1D-4E84-B24F-8C59-8DB782DA7105}" srcOrd="0" destOrd="0" parTransId="{A0E2E2F7-FB91-6144-A406-1BBB986E86F5}" sibTransId="{1ABDE424-CA3A-0A48-884C-8EDACC138AEE}"/>
    <dgm:cxn modelId="{9F1CB623-069D-3D42-BE5E-FD5AA5B83C40}" type="presOf" srcId="{F996DCC5-482B-6246-AE0D-C3FD546211C1}" destId="{B74BE303-32DE-6740-BEF3-9176D371B3FA}" srcOrd="0" destOrd="1" presId="urn:microsoft.com/office/officeart/2005/8/layout/vList2"/>
    <dgm:cxn modelId="{5FA89624-E291-8240-9FA3-938FF50D78E5}" type="presOf" srcId="{08C04DF4-4552-4F4B-A541-FF58B9D91227}" destId="{78FD315A-6FEF-8243-9DA8-9AA6B4AEAA14}" srcOrd="0" destOrd="0" presId="urn:microsoft.com/office/officeart/2005/8/layout/vList2"/>
    <dgm:cxn modelId="{A3697325-5D8F-FB4D-8E14-2FA2EBC974D4}" srcId="{4BE11A1D-4E84-B24F-8C59-8DB782DA7105}" destId="{08C04DF4-4552-4F4B-A541-FF58B9D91227}" srcOrd="0" destOrd="0" parTransId="{1FF4922C-5ADF-2740-8DEB-36035536D2FF}" sibTransId="{10159331-179B-9946-9CE9-A3D503D5453D}"/>
    <dgm:cxn modelId="{0BB09235-364A-BD43-8051-5DB15FAF8CFD}" srcId="{5D880C96-2270-C447-8EE9-9D340CB2D0F4}" destId="{5DBBD226-2C5B-C54B-AA09-0A397549E910}" srcOrd="1" destOrd="0" parTransId="{35AFF611-DBD4-4440-9B98-609EEB3D1B6B}" sibTransId="{829F9DA4-3210-7D4F-BD10-AC341F1DCEEA}"/>
    <dgm:cxn modelId="{2412E25F-2DB9-7642-A235-E15FAF69B956}" type="presOf" srcId="{4BE11A1D-4E84-B24F-8C59-8DB782DA7105}" destId="{CD49CB6F-2DFB-A04B-9FF6-C657F09B2A93}" srcOrd="0" destOrd="0" presId="urn:microsoft.com/office/officeart/2005/8/layout/vList2"/>
    <dgm:cxn modelId="{74FBB261-FEB2-8745-A745-FAC2DA3F3E56}" type="presOf" srcId="{DE18A8BB-05A6-3F41-877E-C364E656B1B6}" destId="{78FD315A-6FEF-8243-9DA8-9AA6B4AEAA14}" srcOrd="0" destOrd="2" presId="urn:microsoft.com/office/officeart/2005/8/layout/vList2"/>
    <dgm:cxn modelId="{DC9EDC6C-7427-FD4C-AC27-C9BB19AD2736}" srcId="{4BE11A1D-4E84-B24F-8C59-8DB782DA7105}" destId="{E4DCDBE0-1F12-B64E-90DC-F35DD312A571}" srcOrd="1" destOrd="0" parTransId="{6434D272-64A9-C345-89FF-3D8218161909}" sibTransId="{EA5E940D-1F57-7040-9D3C-16CA8D483432}"/>
    <dgm:cxn modelId="{A1E06C6E-8CC6-8642-BB93-8A661A40D6AE}" type="presOf" srcId="{0164A7A4-2B0F-094C-89C3-D1498F5AC1E2}" destId="{B74BE303-32DE-6740-BEF3-9176D371B3FA}" srcOrd="0" destOrd="3" presId="urn:microsoft.com/office/officeart/2005/8/layout/vList2"/>
    <dgm:cxn modelId="{BC0A3055-DF59-8745-9F72-F6B9BE777DD0}" srcId="{5DBBD226-2C5B-C54B-AA09-0A397549E910}" destId="{7DB0CBAD-B9AB-A74D-8AC1-798E3858A812}" srcOrd="0" destOrd="0" parTransId="{54E91BBA-4586-B045-ADDB-852535C8706D}" sibTransId="{C0A14126-86EC-BD41-A379-E672F113A451}"/>
    <dgm:cxn modelId="{A614B07D-1F60-4D45-BA3C-2F2EE79D8AB2}" type="presOf" srcId="{5DBBD226-2C5B-C54B-AA09-0A397549E910}" destId="{32AC2961-6587-AC40-A921-743BA71A8290}" srcOrd="0" destOrd="0" presId="urn:microsoft.com/office/officeart/2005/8/layout/vList2"/>
    <dgm:cxn modelId="{FFC4CD8E-C209-DF41-B227-8909E4A703ED}" type="presOf" srcId="{728B78D3-EBDC-5D4C-A037-910587799021}" destId="{B74BE303-32DE-6740-BEF3-9176D371B3FA}" srcOrd="0" destOrd="2" presId="urn:microsoft.com/office/officeart/2005/8/layout/vList2"/>
    <dgm:cxn modelId="{18F349A2-B40F-0B44-9FC5-75671C5C91FA}" type="presOf" srcId="{1978F5FB-5220-B945-9DD6-7309D7F3A7F9}" destId="{78FD315A-6FEF-8243-9DA8-9AA6B4AEAA14}" srcOrd="0" destOrd="3" presId="urn:microsoft.com/office/officeart/2005/8/layout/vList2"/>
    <dgm:cxn modelId="{1B8451AC-996F-1443-9B06-C1CDD40FC395}" type="presOf" srcId="{E4DCDBE0-1F12-B64E-90DC-F35DD312A571}" destId="{78FD315A-6FEF-8243-9DA8-9AA6B4AEAA14}" srcOrd="0" destOrd="1" presId="urn:microsoft.com/office/officeart/2005/8/layout/vList2"/>
    <dgm:cxn modelId="{E1C354B1-1E76-564D-B865-4AF1A21151E1}" type="presOf" srcId="{7DB0CBAD-B9AB-A74D-8AC1-798E3858A812}" destId="{B74BE303-32DE-6740-BEF3-9176D371B3FA}" srcOrd="0" destOrd="0" presId="urn:microsoft.com/office/officeart/2005/8/layout/vList2"/>
    <dgm:cxn modelId="{C5C2F4B4-3B0B-3F43-807F-25994EDA3CF9}" type="presOf" srcId="{5D880C96-2270-C447-8EE9-9D340CB2D0F4}" destId="{33F68428-59DC-D24C-ADEA-D6C9C988808E}" srcOrd="0" destOrd="0" presId="urn:microsoft.com/office/officeart/2005/8/layout/vList2"/>
    <dgm:cxn modelId="{39E50DDA-72D5-EE42-AB05-DAC3041C5C72}" srcId="{4BE11A1D-4E84-B24F-8C59-8DB782DA7105}" destId="{DE18A8BB-05A6-3F41-877E-C364E656B1B6}" srcOrd="2" destOrd="0" parTransId="{D4C26F31-9682-3543-9B73-48824CDBADCF}" sibTransId="{14360390-BAAB-C442-A0D5-CBC59CDA5E02}"/>
    <dgm:cxn modelId="{8E098CF7-0DCE-E747-AFE9-4C01A5974ECD}" srcId="{4BE11A1D-4E84-B24F-8C59-8DB782DA7105}" destId="{1978F5FB-5220-B945-9DD6-7309D7F3A7F9}" srcOrd="3" destOrd="0" parTransId="{DA892ECE-7258-9044-89C9-559711A956A0}" sibTransId="{6128C9D5-0CA1-4541-A3F6-630D5A462BBC}"/>
    <dgm:cxn modelId="{D2B9CCFC-6C9C-9748-AF3C-69498AAB2D06}" srcId="{5DBBD226-2C5B-C54B-AA09-0A397549E910}" destId="{0164A7A4-2B0F-094C-89C3-D1498F5AC1E2}" srcOrd="3" destOrd="0" parTransId="{67C1B9CA-2C0E-354D-B516-3CB42DF388C1}" sibTransId="{79E45A84-682A-454D-B918-62CE672F0817}"/>
    <dgm:cxn modelId="{246717FD-4834-0541-9D48-C4ED72001C0B}" type="presParOf" srcId="{33F68428-59DC-D24C-ADEA-D6C9C988808E}" destId="{CD49CB6F-2DFB-A04B-9FF6-C657F09B2A93}" srcOrd="0" destOrd="0" presId="urn:microsoft.com/office/officeart/2005/8/layout/vList2"/>
    <dgm:cxn modelId="{35D7D9D1-A955-AF4E-89BF-AD37B38A7360}" type="presParOf" srcId="{33F68428-59DC-D24C-ADEA-D6C9C988808E}" destId="{78FD315A-6FEF-8243-9DA8-9AA6B4AEAA14}" srcOrd="1" destOrd="0" presId="urn:microsoft.com/office/officeart/2005/8/layout/vList2"/>
    <dgm:cxn modelId="{367E06D1-5C4C-664A-A80F-71CDC642FDBF}" type="presParOf" srcId="{33F68428-59DC-D24C-ADEA-D6C9C988808E}" destId="{32AC2961-6587-AC40-A921-743BA71A8290}" srcOrd="2" destOrd="0" presId="urn:microsoft.com/office/officeart/2005/8/layout/vList2"/>
    <dgm:cxn modelId="{EAF52ABE-910D-D84B-BB3F-C6689B5B8D57}" type="presParOf" srcId="{33F68428-59DC-D24C-ADEA-D6C9C988808E}" destId="{B74BE303-32DE-6740-BEF3-9176D371B3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3640FB0-B749-684A-B5A1-0D9BA2FD59F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A54A745-757A-E34B-AA3B-0E2E8AA83492}">
      <dgm:prSet/>
      <dgm:spPr/>
      <dgm:t>
        <a:bodyPr/>
        <a:lstStyle/>
        <a:p>
          <a:r>
            <a:rPr lang="en-US" b="1" i="0" baseline="0" dirty="0"/>
            <a:t>4. Where possible, expand programs to include staff in professional development programming</a:t>
          </a:r>
          <a:endParaRPr lang="en-US" dirty="0"/>
        </a:p>
      </dgm:t>
    </dgm:pt>
    <dgm:pt modelId="{17CFAA5B-C735-D64F-80B3-770F45E2396B}" type="parTrans" cxnId="{45190EC7-1A12-8C4E-953C-7990614581ED}">
      <dgm:prSet/>
      <dgm:spPr/>
      <dgm:t>
        <a:bodyPr/>
        <a:lstStyle/>
        <a:p>
          <a:endParaRPr lang="en-US"/>
        </a:p>
      </dgm:t>
    </dgm:pt>
    <dgm:pt modelId="{8DB09228-3DE6-3F42-90E3-B0DC121B381F}" type="sibTrans" cxnId="{45190EC7-1A12-8C4E-953C-7990614581ED}">
      <dgm:prSet/>
      <dgm:spPr/>
      <dgm:t>
        <a:bodyPr/>
        <a:lstStyle/>
        <a:p>
          <a:endParaRPr lang="en-US"/>
        </a:p>
      </dgm:t>
    </dgm:pt>
    <dgm:pt modelId="{CAFEE08A-7E83-9C47-8F0F-3DEDE134703B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A960FAF7-3F87-F848-97BC-9CB4FC843F19}" type="parTrans" cxnId="{B36CD96F-A7B4-4141-A834-B458B88401DB}">
      <dgm:prSet/>
      <dgm:spPr/>
      <dgm:t>
        <a:bodyPr/>
        <a:lstStyle/>
        <a:p>
          <a:endParaRPr lang="en-US"/>
        </a:p>
      </dgm:t>
    </dgm:pt>
    <dgm:pt modelId="{FAAB2DD0-EE77-4B4E-A2AE-6EDFBEBE5BD6}" type="sibTrans" cxnId="{B36CD96F-A7B4-4141-A834-B458B88401DB}">
      <dgm:prSet/>
      <dgm:spPr/>
      <dgm:t>
        <a:bodyPr/>
        <a:lstStyle/>
        <a:p>
          <a:endParaRPr lang="en-US"/>
        </a:p>
      </dgm:t>
    </dgm:pt>
    <dgm:pt modelId="{5C31A80E-B666-C54E-B1E8-3F0C187FE07F}">
      <dgm:prSet/>
      <dgm:spPr/>
      <dgm:t>
        <a:bodyPr/>
        <a:lstStyle/>
        <a:p>
          <a:r>
            <a:rPr lang="en-US" b="0" i="0" dirty="0"/>
            <a:t>Trauma-informed approaches to working with students</a:t>
          </a:r>
          <a:endParaRPr lang="en-US" dirty="0"/>
        </a:p>
      </dgm:t>
    </dgm:pt>
    <dgm:pt modelId="{88534A27-E7F8-2341-9339-946EEACE163C}" type="parTrans" cxnId="{F8CF00CA-24B3-7A49-AE42-DA673F031020}">
      <dgm:prSet/>
      <dgm:spPr/>
      <dgm:t>
        <a:bodyPr/>
        <a:lstStyle/>
        <a:p>
          <a:endParaRPr lang="en-US"/>
        </a:p>
      </dgm:t>
    </dgm:pt>
    <dgm:pt modelId="{4886A896-B3B1-B046-A39A-852A53199E52}" type="sibTrans" cxnId="{F8CF00CA-24B3-7A49-AE42-DA673F031020}">
      <dgm:prSet/>
      <dgm:spPr/>
      <dgm:t>
        <a:bodyPr/>
        <a:lstStyle/>
        <a:p>
          <a:endParaRPr lang="en-US"/>
        </a:p>
      </dgm:t>
    </dgm:pt>
    <dgm:pt modelId="{397E2F60-BC33-4A44-9026-41109AA4FFF9}">
      <dgm:prSet/>
      <dgm:spPr/>
      <dgm:t>
        <a:bodyPr/>
        <a:lstStyle/>
        <a:p>
          <a:r>
            <a:rPr lang="en-US" b="0" i="0" dirty="0"/>
            <a:t>Developing effective community partnerships</a:t>
          </a:r>
          <a:r>
            <a:rPr lang="en-US" b="1" i="0" dirty="0"/>
            <a:t> </a:t>
          </a:r>
          <a:endParaRPr lang="en-US" dirty="0"/>
        </a:p>
      </dgm:t>
    </dgm:pt>
    <dgm:pt modelId="{4BCB8C66-32BA-134F-80E7-1079DC67E295}" type="parTrans" cxnId="{982973F8-3B15-9748-ADBA-536A9D887060}">
      <dgm:prSet/>
      <dgm:spPr/>
      <dgm:t>
        <a:bodyPr/>
        <a:lstStyle/>
        <a:p>
          <a:endParaRPr lang="en-US"/>
        </a:p>
      </dgm:t>
    </dgm:pt>
    <dgm:pt modelId="{7823C088-14A3-4747-B813-22446F28C9C5}" type="sibTrans" cxnId="{982973F8-3B15-9748-ADBA-536A9D887060}">
      <dgm:prSet/>
      <dgm:spPr/>
      <dgm:t>
        <a:bodyPr/>
        <a:lstStyle/>
        <a:p>
          <a:endParaRPr lang="en-US"/>
        </a:p>
      </dgm:t>
    </dgm:pt>
    <dgm:pt modelId="{BA1F2C0E-3CA5-314B-BCCB-58F1266B550D}">
      <dgm:prSet/>
      <dgm:spPr/>
      <dgm:t>
        <a:bodyPr/>
        <a:lstStyle/>
        <a:p>
          <a:r>
            <a:rPr lang="en-US" dirty="0"/>
            <a:t>Facilitating entrepreneurship and innovation</a:t>
          </a:r>
        </a:p>
      </dgm:t>
    </dgm:pt>
    <dgm:pt modelId="{B1D88323-D5B8-9A46-9D24-5D012ECBD030}" type="parTrans" cxnId="{2D80C774-09F1-6149-BEF4-D68FEFC62380}">
      <dgm:prSet/>
      <dgm:spPr/>
      <dgm:t>
        <a:bodyPr/>
        <a:lstStyle/>
        <a:p>
          <a:endParaRPr lang="en-US"/>
        </a:p>
      </dgm:t>
    </dgm:pt>
    <dgm:pt modelId="{1EE0C74A-3341-B644-A494-FA8744A326B6}" type="sibTrans" cxnId="{2D80C774-09F1-6149-BEF4-D68FEFC62380}">
      <dgm:prSet/>
      <dgm:spPr/>
      <dgm:t>
        <a:bodyPr/>
        <a:lstStyle/>
        <a:p>
          <a:endParaRPr lang="en-US"/>
        </a:p>
      </dgm:t>
    </dgm:pt>
    <dgm:pt modelId="{A339297F-588C-F641-AF19-88397E1E7C63}" type="pres">
      <dgm:prSet presAssocID="{33640FB0-B749-684A-B5A1-0D9BA2FD59FC}" presName="linear" presStyleCnt="0">
        <dgm:presLayoutVars>
          <dgm:animLvl val="lvl"/>
          <dgm:resizeHandles val="exact"/>
        </dgm:presLayoutVars>
      </dgm:prSet>
      <dgm:spPr/>
    </dgm:pt>
    <dgm:pt modelId="{2C26D883-F041-D04F-A7DC-0898A33C9E8C}" type="pres">
      <dgm:prSet presAssocID="{1A54A745-757A-E34B-AA3B-0E2E8AA834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9596FF4-A1F8-BF43-987F-FE3F4564F89E}" type="pres">
      <dgm:prSet presAssocID="{8DB09228-3DE6-3F42-90E3-B0DC121B381F}" presName="spacer" presStyleCnt="0"/>
      <dgm:spPr/>
    </dgm:pt>
    <dgm:pt modelId="{AB743C68-8099-BA43-B136-728B409EC859}" type="pres">
      <dgm:prSet presAssocID="{CAFEE08A-7E83-9C47-8F0F-3DEDE134703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DB2120B-04EA-A942-B5EF-1BDA2D63BEE7}" type="pres">
      <dgm:prSet presAssocID="{CAFEE08A-7E83-9C47-8F0F-3DEDE134703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F271611-6A7C-4D47-9957-6FAA41BF5F34}" type="presOf" srcId="{CAFEE08A-7E83-9C47-8F0F-3DEDE134703B}" destId="{AB743C68-8099-BA43-B136-728B409EC859}" srcOrd="0" destOrd="0" presId="urn:microsoft.com/office/officeart/2005/8/layout/vList2"/>
    <dgm:cxn modelId="{6515021B-8D97-7D4B-8C81-0EB4728B4542}" type="presOf" srcId="{5C31A80E-B666-C54E-B1E8-3F0C187FE07F}" destId="{8DB2120B-04EA-A942-B5EF-1BDA2D63BEE7}" srcOrd="0" destOrd="0" presId="urn:microsoft.com/office/officeart/2005/8/layout/vList2"/>
    <dgm:cxn modelId="{E23C4A35-1255-8D46-BDD3-12413C3EFB6A}" type="presOf" srcId="{33640FB0-B749-684A-B5A1-0D9BA2FD59FC}" destId="{A339297F-588C-F641-AF19-88397E1E7C63}" srcOrd="0" destOrd="0" presId="urn:microsoft.com/office/officeart/2005/8/layout/vList2"/>
    <dgm:cxn modelId="{B36CD96F-A7B4-4141-A834-B458B88401DB}" srcId="{33640FB0-B749-684A-B5A1-0D9BA2FD59FC}" destId="{CAFEE08A-7E83-9C47-8F0F-3DEDE134703B}" srcOrd="1" destOrd="0" parTransId="{A960FAF7-3F87-F848-97BC-9CB4FC843F19}" sibTransId="{FAAB2DD0-EE77-4B4E-A2AE-6EDFBEBE5BD6}"/>
    <dgm:cxn modelId="{2D80C774-09F1-6149-BEF4-D68FEFC62380}" srcId="{CAFEE08A-7E83-9C47-8F0F-3DEDE134703B}" destId="{BA1F2C0E-3CA5-314B-BCCB-58F1266B550D}" srcOrd="2" destOrd="0" parTransId="{B1D88323-D5B8-9A46-9D24-5D012ECBD030}" sibTransId="{1EE0C74A-3341-B644-A494-FA8744A326B6}"/>
    <dgm:cxn modelId="{A5337676-A789-9144-BADD-4F5AB3326C50}" type="presOf" srcId="{BA1F2C0E-3CA5-314B-BCCB-58F1266B550D}" destId="{8DB2120B-04EA-A942-B5EF-1BDA2D63BEE7}" srcOrd="0" destOrd="2" presId="urn:microsoft.com/office/officeart/2005/8/layout/vList2"/>
    <dgm:cxn modelId="{45190EC7-1A12-8C4E-953C-7990614581ED}" srcId="{33640FB0-B749-684A-B5A1-0D9BA2FD59FC}" destId="{1A54A745-757A-E34B-AA3B-0E2E8AA83492}" srcOrd="0" destOrd="0" parTransId="{17CFAA5B-C735-D64F-80B3-770F45E2396B}" sibTransId="{8DB09228-3DE6-3F42-90E3-B0DC121B381F}"/>
    <dgm:cxn modelId="{F8CF00CA-24B3-7A49-AE42-DA673F031020}" srcId="{CAFEE08A-7E83-9C47-8F0F-3DEDE134703B}" destId="{5C31A80E-B666-C54E-B1E8-3F0C187FE07F}" srcOrd="0" destOrd="0" parTransId="{88534A27-E7F8-2341-9339-946EEACE163C}" sibTransId="{4886A896-B3B1-B046-A39A-852A53199E52}"/>
    <dgm:cxn modelId="{0C8755EC-0EC1-3E42-9862-67DDC8E63BA5}" type="presOf" srcId="{397E2F60-BC33-4A44-9026-41109AA4FFF9}" destId="{8DB2120B-04EA-A942-B5EF-1BDA2D63BEE7}" srcOrd="0" destOrd="1" presId="urn:microsoft.com/office/officeart/2005/8/layout/vList2"/>
    <dgm:cxn modelId="{3862AEEE-D674-214A-AD84-6AF5922DFB6E}" type="presOf" srcId="{1A54A745-757A-E34B-AA3B-0E2E8AA83492}" destId="{2C26D883-F041-D04F-A7DC-0898A33C9E8C}" srcOrd="0" destOrd="0" presId="urn:microsoft.com/office/officeart/2005/8/layout/vList2"/>
    <dgm:cxn modelId="{982973F8-3B15-9748-ADBA-536A9D887060}" srcId="{CAFEE08A-7E83-9C47-8F0F-3DEDE134703B}" destId="{397E2F60-BC33-4A44-9026-41109AA4FFF9}" srcOrd="1" destOrd="0" parTransId="{4BCB8C66-32BA-134F-80E7-1079DC67E295}" sibTransId="{7823C088-14A3-4747-B813-22446F28C9C5}"/>
    <dgm:cxn modelId="{4782832F-268E-EF44-B0B8-3B381B13056B}" type="presParOf" srcId="{A339297F-588C-F641-AF19-88397E1E7C63}" destId="{2C26D883-F041-D04F-A7DC-0898A33C9E8C}" srcOrd="0" destOrd="0" presId="urn:microsoft.com/office/officeart/2005/8/layout/vList2"/>
    <dgm:cxn modelId="{5891DBC5-1AD2-3B49-B7A7-EB4B255ECD2E}" type="presParOf" srcId="{A339297F-588C-F641-AF19-88397E1E7C63}" destId="{59596FF4-A1F8-BF43-987F-FE3F4564F89E}" srcOrd="1" destOrd="0" presId="urn:microsoft.com/office/officeart/2005/8/layout/vList2"/>
    <dgm:cxn modelId="{0B3A2F6C-ADDF-4A4E-BF59-335D6AAE4E3F}" type="presParOf" srcId="{A339297F-588C-F641-AF19-88397E1E7C63}" destId="{AB743C68-8099-BA43-B136-728B409EC859}" srcOrd="2" destOrd="0" presId="urn:microsoft.com/office/officeart/2005/8/layout/vList2"/>
    <dgm:cxn modelId="{62759891-B50C-D244-BF8A-134C3689D9A0}" type="presParOf" srcId="{A339297F-588C-F641-AF19-88397E1E7C63}" destId="{8DB2120B-04EA-A942-B5EF-1BDA2D63BEE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3640FB0-B749-684A-B5A1-0D9BA2FD59F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A54A745-757A-E34B-AA3B-0E2E8AA83492}">
      <dgm:prSet/>
      <dgm:spPr/>
      <dgm:t>
        <a:bodyPr/>
        <a:lstStyle/>
        <a:p>
          <a:r>
            <a:rPr lang="en-US" b="1" i="0" baseline="0" dirty="0"/>
            <a:t>4. Where possible, expand programs to include staff in professional development programming</a:t>
          </a:r>
          <a:endParaRPr lang="en-US" dirty="0"/>
        </a:p>
      </dgm:t>
    </dgm:pt>
    <dgm:pt modelId="{17CFAA5B-C735-D64F-80B3-770F45E2396B}" type="parTrans" cxnId="{45190EC7-1A12-8C4E-953C-7990614581ED}">
      <dgm:prSet/>
      <dgm:spPr/>
      <dgm:t>
        <a:bodyPr/>
        <a:lstStyle/>
        <a:p>
          <a:endParaRPr lang="en-US"/>
        </a:p>
      </dgm:t>
    </dgm:pt>
    <dgm:pt modelId="{8DB09228-3DE6-3F42-90E3-B0DC121B381F}" type="sibTrans" cxnId="{45190EC7-1A12-8C4E-953C-7990614581ED}">
      <dgm:prSet/>
      <dgm:spPr/>
      <dgm:t>
        <a:bodyPr/>
        <a:lstStyle/>
        <a:p>
          <a:endParaRPr lang="en-US"/>
        </a:p>
      </dgm:t>
    </dgm:pt>
    <dgm:pt modelId="{CAFEE08A-7E83-9C47-8F0F-3DEDE134703B}">
      <dgm:prSet/>
      <dgm:spPr/>
      <dgm:t>
        <a:bodyPr/>
        <a:lstStyle/>
        <a:p>
          <a:r>
            <a:rPr lang="en-US" b="1" i="0" baseline="0"/>
            <a:t>Examples</a:t>
          </a:r>
          <a:endParaRPr lang="en-US"/>
        </a:p>
      </dgm:t>
    </dgm:pt>
    <dgm:pt modelId="{A960FAF7-3F87-F848-97BC-9CB4FC843F19}" type="parTrans" cxnId="{B36CD96F-A7B4-4141-A834-B458B88401DB}">
      <dgm:prSet/>
      <dgm:spPr/>
      <dgm:t>
        <a:bodyPr/>
        <a:lstStyle/>
        <a:p>
          <a:endParaRPr lang="en-US"/>
        </a:p>
      </dgm:t>
    </dgm:pt>
    <dgm:pt modelId="{FAAB2DD0-EE77-4B4E-A2AE-6EDFBEBE5BD6}" type="sibTrans" cxnId="{B36CD96F-A7B4-4141-A834-B458B88401DB}">
      <dgm:prSet/>
      <dgm:spPr/>
      <dgm:t>
        <a:bodyPr/>
        <a:lstStyle/>
        <a:p>
          <a:endParaRPr lang="en-US"/>
        </a:p>
      </dgm:t>
    </dgm:pt>
    <dgm:pt modelId="{5C31A80E-B666-C54E-B1E8-3F0C187FE07F}">
      <dgm:prSet/>
      <dgm:spPr/>
      <dgm:t>
        <a:bodyPr/>
        <a:lstStyle/>
        <a:p>
          <a:r>
            <a:rPr lang="en-US" b="0" i="0" dirty="0"/>
            <a:t>Trauma-informed approaches to working with students</a:t>
          </a:r>
          <a:endParaRPr lang="en-US" dirty="0"/>
        </a:p>
      </dgm:t>
    </dgm:pt>
    <dgm:pt modelId="{88534A27-E7F8-2341-9339-946EEACE163C}" type="parTrans" cxnId="{F8CF00CA-24B3-7A49-AE42-DA673F031020}">
      <dgm:prSet/>
      <dgm:spPr/>
      <dgm:t>
        <a:bodyPr/>
        <a:lstStyle/>
        <a:p>
          <a:endParaRPr lang="en-US"/>
        </a:p>
      </dgm:t>
    </dgm:pt>
    <dgm:pt modelId="{4886A896-B3B1-B046-A39A-852A53199E52}" type="sibTrans" cxnId="{F8CF00CA-24B3-7A49-AE42-DA673F031020}">
      <dgm:prSet/>
      <dgm:spPr/>
      <dgm:t>
        <a:bodyPr/>
        <a:lstStyle/>
        <a:p>
          <a:endParaRPr lang="en-US"/>
        </a:p>
      </dgm:t>
    </dgm:pt>
    <dgm:pt modelId="{397E2F60-BC33-4A44-9026-41109AA4FFF9}">
      <dgm:prSet/>
      <dgm:spPr/>
      <dgm:t>
        <a:bodyPr/>
        <a:lstStyle/>
        <a:p>
          <a:r>
            <a:rPr lang="en-US" b="0" i="0" dirty="0"/>
            <a:t>Developing effective community partnerships</a:t>
          </a:r>
          <a:r>
            <a:rPr lang="en-US" b="1" i="0" dirty="0"/>
            <a:t> </a:t>
          </a:r>
          <a:endParaRPr lang="en-US" dirty="0"/>
        </a:p>
      </dgm:t>
    </dgm:pt>
    <dgm:pt modelId="{4BCB8C66-32BA-134F-80E7-1079DC67E295}" type="parTrans" cxnId="{982973F8-3B15-9748-ADBA-536A9D887060}">
      <dgm:prSet/>
      <dgm:spPr/>
      <dgm:t>
        <a:bodyPr/>
        <a:lstStyle/>
        <a:p>
          <a:endParaRPr lang="en-US"/>
        </a:p>
      </dgm:t>
    </dgm:pt>
    <dgm:pt modelId="{7823C088-14A3-4747-B813-22446F28C9C5}" type="sibTrans" cxnId="{982973F8-3B15-9748-ADBA-536A9D887060}">
      <dgm:prSet/>
      <dgm:spPr/>
      <dgm:t>
        <a:bodyPr/>
        <a:lstStyle/>
        <a:p>
          <a:endParaRPr lang="en-US"/>
        </a:p>
      </dgm:t>
    </dgm:pt>
    <dgm:pt modelId="{BA1F2C0E-3CA5-314B-BCCB-58F1266B550D}">
      <dgm:prSet/>
      <dgm:spPr/>
      <dgm:t>
        <a:bodyPr/>
        <a:lstStyle/>
        <a:p>
          <a:r>
            <a:rPr lang="en-US" dirty="0"/>
            <a:t>Facilitating entrepreneurship and innovation</a:t>
          </a:r>
        </a:p>
      </dgm:t>
    </dgm:pt>
    <dgm:pt modelId="{B1D88323-D5B8-9A46-9D24-5D012ECBD030}" type="parTrans" cxnId="{2D80C774-09F1-6149-BEF4-D68FEFC62380}">
      <dgm:prSet/>
      <dgm:spPr/>
      <dgm:t>
        <a:bodyPr/>
        <a:lstStyle/>
        <a:p>
          <a:endParaRPr lang="en-US"/>
        </a:p>
      </dgm:t>
    </dgm:pt>
    <dgm:pt modelId="{1EE0C74A-3341-B644-A494-FA8744A326B6}" type="sibTrans" cxnId="{2D80C774-09F1-6149-BEF4-D68FEFC62380}">
      <dgm:prSet/>
      <dgm:spPr/>
      <dgm:t>
        <a:bodyPr/>
        <a:lstStyle/>
        <a:p>
          <a:endParaRPr lang="en-US"/>
        </a:p>
      </dgm:t>
    </dgm:pt>
    <dgm:pt modelId="{A339297F-588C-F641-AF19-88397E1E7C63}" type="pres">
      <dgm:prSet presAssocID="{33640FB0-B749-684A-B5A1-0D9BA2FD59FC}" presName="linear" presStyleCnt="0">
        <dgm:presLayoutVars>
          <dgm:animLvl val="lvl"/>
          <dgm:resizeHandles val="exact"/>
        </dgm:presLayoutVars>
      </dgm:prSet>
      <dgm:spPr/>
    </dgm:pt>
    <dgm:pt modelId="{2C26D883-F041-D04F-A7DC-0898A33C9E8C}" type="pres">
      <dgm:prSet presAssocID="{1A54A745-757A-E34B-AA3B-0E2E8AA834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9596FF4-A1F8-BF43-987F-FE3F4564F89E}" type="pres">
      <dgm:prSet presAssocID="{8DB09228-3DE6-3F42-90E3-B0DC121B381F}" presName="spacer" presStyleCnt="0"/>
      <dgm:spPr/>
    </dgm:pt>
    <dgm:pt modelId="{AB743C68-8099-BA43-B136-728B409EC859}" type="pres">
      <dgm:prSet presAssocID="{CAFEE08A-7E83-9C47-8F0F-3DEDE134703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DB2120B-04EA-A942-B5EF-1BDA2D63BEE7}" type="pres">
      <dgm:prSet presAssocID="{CAFEE08A-7E83-9C47-8F0F-3DEDE134703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F271611-6A7C-4D47-9957-6FAA41BF5F34}" type="presOf" srcId="{CAFEE08A-7E83-9C47-8F0F-3DEDE134703B}" destId="{AB743C68-8099-BA43-B136-728B409EC859}" srcOrd="0" destOrd="0" presId="urn:microsoft.com/office/officeart/2005/8/layout/vList2"/>
    <dgm:cxn modelId="{6515021B-8D97-7D4B-8C81-0EB4728B4542}" type="presOf" srcId="{5C31A80E-B666-C54E-B1E8-3F0C187FE07F}" destId="{8DB2120B-04EA-A942-B5EF-1BDA2D63BEE7}" srcOrd="0" destOrd="0" presId="urn:microsoft.com/office/officeart/2005/8/layout/vList2"/>
    <dgm:cxn modelId="{E23C4A35-1255-8D46-BDD3-12413C3EFB6A}" type="presOf" srcId="{33640FB0-B749-684A-B5A1-0D9BA2FD59FC}" destId="{A339297F-588C-F641-AF19-88397E1E7C63}" srcOrd="0" destOrd="0" presId="urn:microsoft.com/office/officeart/2005/8/layout/vList2"/>
    <dgm:cxn modelId="{B36CD96F-A7B4-4141-A834-B458B88401DB}" srcId="{33640FB0-B749-684A-B5A1-0D9BA2FD59FC}" destId="{CAFEE08A-7E83-9C47-8F0F-3DEDE134703B}" srcOrd="1" destOrd="0" parTransId="{A960FAF7-3F87-F848-97BC-9CB4FC843F19}" sibTransId="{FAAB2DD0-EE77-4B4E-A2AE-6EDFBEBE5BD6}"/>
    <dgm:cxn modelId="{2D80C774-09F1-6149-BEF4-D68FEFC62380}" srcId="{CAFEE08A-7E83-9C47-8F0F-3DEDE134703B}" destId="{BA1F2C0E-3CA5-314B-BCCB-58F1266B550D}" srcOrd="2" destOrd="0" parTransId="{B1D88323-D5B8-9A46-9D24-5D012ECBD030}" sibTransId="{1EE0C74A-3341-B644-A494-FA8744A326B6}"/>
    <dgm:cxn modelId="{A5337676-A789-9144-BADD-4F5AB3326C50}" type="presOf" srcId="{BA1F2C0E-3CA5-314B-BCCB-58F1266B550D}" destId="{8DB2120B-04EA-A942-B5EF-1BDA2D63BEE7}" srcOrd="0" destOrd="2" presId="urn:microsoft.com/office/officeart/2005/8/layout/vList2"/>
    <dgm:cxn modelId="{45190EC7-1A12-8C4E-953C-7990614581ED}" srcId="{33640FB0-B749-684A-B5A1-0D9BA2FD59FC}" destId="{1A54A745-757A-E34B-AA3B-0E2E8AA83492}" srcOrd="0" destOrd="0" parTransId="{17CFAA5B-C735-D64F-80B3-770F45E2396B}" sibTransId="{8DB09228-3DE6-3F42-90E3-B0DC121B381F}"/>
    <dgm:cxn modelId="{F8CF00CA-24B3-7A49-AE42-DA673F031020}" srcId="{CAFEE08A-7E83-9C47-8F0F-3DEDE134703B}" destId="{5C31A80E-B666-C54E-B1E8-3F0C187FE07F}" srcOrd="0" destOrd="0" parTransId="{88534A27-E7F8-2341-9339-946EEACE163C}" sibTransId="{4886A896-B3B1-B046-A39A-852A53199E52}"/>
    <dgm:cxn modelId="{0C8755EC-0EC1-3E42-9862-67DDC8E63BA5}" type="presOf" srcId="{397E2F60-BC33-4A44-9026-41109AA4FFF9}" destId="{8DB2120B-04EA-A942-B5EF-1BDA2D63BEE7}" srcOrd="0" destOrd="1" presId="urn:microsoft.com/office/officeart/2005/8/layout/vList2"/>
    <dgm:cxn modelId="{3862AEEE-D674-214A-AD84-6AF5922DFB6E}" type="presOf" srcId="{1A54A745-757A-E34B-AA3B-0E2E8AA83492}" destId="{2C26D883-F041-D04F-A7DC-0898A33C9E8C}" srcOrd="0" destOrd="0" presId="urn:microsoft.com/office/officeart/2005/8/layout/vList2"/>
    <dgm:cxn modelId="{982973F8-3B15-9748-ADBA-536A9D887060}" srcId="{CAFEE08A-7E83-9C47-8F0F-3DEDE134703B}" destId="{397E2F60-BC33-4A44-9026-41109AA4FFF9}" srcOrd="1" destOrd="0" parTransId="{4BCB8C66-32BA-134F-80E7-1079DC67E295}" sibTransId="{7823C088-14A3-4747-B813-22446F28C9C5}"/>
    <dgm:cxn modelId="{4782832F-268E-EF44-B0B8-3B381B13056B}" type="presParOf" srcId="{A339297F-588C-F641-AF19-88397E1E7C63}" destId="{2C26D883-F041-D04F-A7DC-0898A33C9E8C}" srcOrd="0" destOrd="0" presId="urn:microsoft.com/office/officeart/2005/8/layout/vList2"/>
    <dgm:cxn modelId="{5891DBC5-1AD2-3B49-B7A7-EB4B255ECD2E}" type="presParOf" srcId="{A339297F-588C-F641-AF19-88397E1E7C63}" destId="{59596FF4-A1F8-BF43-987F-FE3F4564F89E}" srcOrd="1" destOrd="0" presId="urn:microsoft.com/office/officeart/2005/8/layout/vList2"/>
    <dgm:cxn modelId="{0B3A2F6C-ADDF-4A4E-BF59-335D6AAE4E3F}" type="presParOf" srcId="{A339297F-588C-F641-AF19-88397E1E7C63}" destId="{AB743C68-8099-BA43-B136-728B409EC859}" srcOrd="2" destOrd="0" presId="urn:microsoft.com/office/officeart/2005/8/layout/vList2"/>
    <dgm:cxn modelId="{62759891-B50C-D244-BF8A-134C3689D9A0}" type="presParOf" srcId="{A339297F-588C-F641-AF19-88397E1E7C63}" destId="{8DB2120B-04EA-A942-B5EF-1BDA2D63BEE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DAF6A1C-D7AD-E541-99EC-EAE2065FAEE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37E946-DA0E-2C40-AF6B-BF1E6410EA41}">
      <dgm:prSet/>
      <dgm:spPr/>
      <dgm:t>
        <a:bodyPr/>
        <a:lstStyle/>
        <a:p>
          <a:r>
            <a:rPr lang="en-US" b="0" i="0" baseline="0"/>
            <a:t>Facilitate community-building</a:t>
          </a:r>
          <a:endParaRPr lang="en-US"/>
        </a:p>
      </dgm:t>
    </dgm:pt>
    <dgm:pt modelId="{234A63DE-D743-E144-802F-2B5F182A11CB}" type="parTrans" cxnId="{E8422AE6-1C2B-0547-9780-78A3E2920A83}">
      <dgm:prSet/>
      <dgm:spPr/>
      <dgm:t>
        <a:bodyPr/>
        <a:lstStyle/>
        <a:p>
          <a:endParaRPr lang="en-US"/>
        </a:p>
      </dgm:t>
    </dgm:pt>
    <dgm:pt modelId="{2FC8406C-E5D6-8049-95D3-350188D07297}" type="sibTrans" cxnId="{E8422AE6-1C2B-0547-9780-78A3E2920A83}">
      <dgm:prSet/>
      <dgm:spPr/>
      <dgm:t>
        <a:bodyPr/>
        <a:lstStyle/>
        <a:p>
          <a:endParaRPr lang="en-US"/>
        </a:p>
      </dgm:t>
    </dgm:pt>
    <dgm:pt modelId="{94BB573B-944A-FD46-A4E3-C8377E9806C8}">
      <dgm:prSet/>
      <dgm:spPr/>
      <dgm:t>
        <a:bodyPr/>
        <a:lstStyle/>
        <a:p>
          <a:r>
            <a:rPr lang="en-US" b="0" i="0"/>
            <a:t>Book clubs/study groups on constituent-identified topics</a:t>
          </a:r>
          <a:endParaRPr lang="en-US"/>
        </a:p>
      </dgm:t>
    </dgm:pt>
    <dgm:pt modelId="{0BF8CD45-4C73-614A-8063-6F2DD265BF69}" type="parTrans" cxnId="{017A5CDB-3FA9-4A41-A65A-383BD8DC5107}">
      <dgm:prSet/>
      <dgm:spPr/>
      <dgm:t>
        <a:bodyPr/>
        <a:lstStyle/>
        <a:p>
          <a:endParaRPr lang="en-US"/>
        </a:p>
      </dgm:t>
    </dgm:pt>
    <dgm:pt modelId="{B5D30915-8FBF-174B-8B79-C61B6ACFA43F}" type="sibTrans" cxnId="{017A5CDB-3FA9-4A41-A65A-383BD8DC5107}">
      <dgm:prSet/>
      <dgm:spPr/>
      <dgm:t>
        <a:bodyPr/>
        <a:lstStyle/>
        <a:p>
          <a:endParaRPr lang="en-US"/>
        </a:p>
      </dgm:t>
    </dgm:pt>
    <dgm:pt modelId="{89267980-3446-0340-93C1-3611971BB694}">
      <dgm:prSet/>
      <dgm:spPr/>
      <dgm:t>
        <a:bodyPr/>
        <a:lstStyle/>
        <a:p>
          <a:r>
            <a:rPr lang="en-US" b="0" i="0" dirty="0"/>
            <a:t>Lunch &amp; Learn/Lunch &amp; Leadership workshops and mentoring sessions</a:t>
          </a:r>
          <a:endParaRPr lang="en-US" dirty="0"/>
        </a:p>
      </dgm:t>
    </dgm:pt>
    <dgm:pt modelId="{0BF502B4-B88A-7140-9F42-4A5A8CDCF4A7}" type="parTrans" cxnId="{0DD66157-EDD9-2F44-8297-7D10E514B640}">
      <dgm:prSet/>
      <dgm:spPr/>
      <dgm:t>
        <a:bodyPr/>
        <a:lstStyle/>
        <a:p>
          <a:endParaRPr lang="en-US"/>
        </a:p>
      </dgm:t>
    </dgm:pt>
    <dgm:pt modelId="{EF54BCD1-5B13-B940-A372-E1C1CC184726}" type="sibTrans" cxnId="{0DD66157-EDD9-2F44-8297-7D10E514B640}">
      <dgm:prSet/>
      <dgm:spPr/>
      <dgm:t>
        <a:bodyPr/>
        <a:lstStyle/>
        <a:p>
          <a:endParaRPr lang="en-US"/>
        </a:p>
      </dgm:t>
    </dgm:pt>
    <dgm:pt modelId="{752C8FC6-499F-DF4C-A96F-A2CA3F41A35F}">
      <dgm:prSet/>
      <dgm:spPr/>
      <dgm:t>
        <a:bodyPr/>
        <a:lstStyle/>
        <a:p>
          <a:r>
            <a:rPr lang="en-US" b="0" i="0" baseline="0"/>
            <a:t>Expand and formalize mentoring structures</a:t>
          </a:r>
          <a:endParaRPr lang="en-US"/>
        </a:p>
      </dgm:t>
    </dgm:pt>
    <dgm:pt modelId="{6DC1E19F-8FB0-2642-B657-89FCAFB8A62D}" type="parTrans" cxnId="{9FE8EAD7-E546-2C4C-9F8B-8ED21B138623}">
      <dgm:prSet/>
      <dgm:spPr/>
      <dgm:t>
        <a:bodyPr/>
        <a:lstStyle/>
        <a:p>
          <a:endParaRPr lang="en-US"/>
        </a:p>
      </dgm:t>
    </dgm:pt>
    <dgm:pt modelId="{60513A2E-EC04-A143-8272-FF6F53A540E8}" type="sibTrans" cxnId="{9FE8EAD7-E546-2C4C-9F8B-8ED21B138623}">
      <dgm:prSet/>
      <dgm:spPr/>
      <dgm:t>
        <a:bodyPr/>
        <a:lstStyle/>
        <a:p>
          <a:endParaRPr lang="en-US"/>
        </a:p>
      </dgm:t>
    </dgm:pt>
    <dgm:pt modelId="{C9FA0654-D874-DF4A-87E5-8AFFD445DC45}">
      <dgm:prSet/>
      <dgm:spPr/>
      <dgm:t>
        <a:bodyPr/>
        <a:lstStyle/>
        <a:p>
          <a:r>
            <a:rPr lang="en-US" b="0" i="0"/>
            <a:t>Create mentoring programs for those past junior faculty status</a:t>
          </a:r>
          <a:endParaRPr lang="en-US"/>
        </a:p>
      </dgm:t>
    </dgm:pt>
    <dgm:pt modelId="{1EB6318C-363C-1447-9A36-ADC33A885193}" type="parTrans" cxnId="{5C1B1A41-F713-C343-80D5-95D309F6BF4F}">
      <dgm:prSet/>
      <dgm:spPr/>
      <dgm:t>
        <a:bodyPr/>
        <a:lstStyle/>
        <a:p>
          <a:endParaRPr lang="en-US"/>
        </a:p>
      </dgm:t>
    </dgm:pt>
    <dgm:pt modelId="{FA7C53AE-5952-E446-A8C6-17E4793BE1BF}" type="sibTrans" cxnId="{5C1B1A41-F713-C343-80D5-95D309F6BF4F}">
      <dgm:prSet/>
      <dgm:spPr/>
      <dgm:t>
        <a:bodyPr/>
        <a:lstStyle/>
        <a:p>
          <a:endParaRPr lang="en-US"/>
        </a:p>
      </dgm:t>
    </dgm:pt>
    <dgm:pt modelId="{8C7DBFBF-0077-024A-B51A-558ABBDACF53}">
      <dgm:prSet/>
      <dgm:spPr/>
      <dgm:t>
        <a:bodyPr/>
        <a:lstStyle/>
        <a:p>
          <a:r>
            <a:rPr lang="en-US" b="0" i="0"/>
            <a:t>Develop in-house coaching programs for faculty/staff development</a:t>
          </a:r>
          <a:endParaRPr lang="en-US"/>
        </a:p>
      </dgm:t>
    </dgm:pt>
    <dgm:pt modelId="{071D9C64-2D7D-6643-A95D-62831855361E}" type="parTrans" cxnId="{9D0853D0-F140-B443-BCED-3F4459D64B95}">
      <dgm:prSet/>
      <dgm:spPr/>
      <dgm:t>
        <a:bodyPr/>
        <a:lstStyle/>
        <a:p>
          <a:endParaRPr lang="en-US"/>
        </a:p>
      </dgm:t>
    </dgm:pt>
    <dgm:pt modelId="{9089D649-F8A0-D84B-A653-20F71740E668}" type="sibTrans" cxnId="{9D0853D0-F140-B443-BCED-3F4459D64B95}">
      <dgm:prSet/>
      <dgm:spPr/>
      <dgm:t>
        <a:bodyPr/>
        <a:lstStyle/>
        <a:p>
          <a:endParaRPr lang="en-US"/>
        </a:p>
      </dgm:t>
    </dgm:pt>
    <dgm:pt modelId="{7B7BE36E-BD26-F943-9810-BFC8550CD547}" type="pres">
      <dgm:prSet presAssocID="{EDAF6A1C-D7AD-E541-99EC-EAE2065FAEE7}" presName="linear" presStyleCnt="0">
        <dgm:presLayoutVars>
          <dgm:dir/>
          <dgm:animLvl val="lvl"/>
          <dgm:resizeHandles val="exact"/>
        </dgm:presLayoutVars>
      </dgm:prSet>
      <dgm:spPr/>
    </dgm:pt>
    <dgm:pt modelId="{015C6506-9E55-F84B-810C-498E4B1D5356}" type="pres">
      <dgm:prSet presAssocID="{AB37E946-DA0E-2C40-AF6B-BF1E6410EA41}" presName="parentLin" presStyleCnt="0"/>
      <dgm:spPr/>
    </dgm:pt>
    <dgm:pt modelId="{EFE94896-36F5-384F-B0AB-EB5099931F72}" type="pres">
      <dgm:prSet presAssocID="{AB37E946-DA0E-2C40-AF6B-BF1E6410EA41}" presName="parentLeftMargin" presStyleLbl="node1" presStyleIdx="0" presStyleCnt="2"/>
      <dgm:spPr/>
    </dgm:pt>
    <dgm:pt modelId="{E69EE4FF-CC04-7C46-A52E-41458C163562}" type="pres">
      <dgm:prSet presAssocID="{AB37E946-DA0E-2C40-AF6B-BF1E6410EA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5ACF57E-82AF-7948-9902-AE0B93053A39}" type="pres">
      <dgm:prSet presAssocID="{AB37E946-DA0E-2C40-AF6B-BF1E6410EA41}" presName="negativeSpace" presStyleCnt="0"/>
      <dgm:spPr/>
    </dgm:pt>
    <dgm:pt modelId="{1FDF7C44-4186-CE4C-8428-08B889F65213}" type="pres">
      <dgm:prSet presAssocID="{AB37E946-DA0E-2C40-AF6B-BF1E6410EA41}" presName="childText" presStyleLbl="conFgAcc1" presStyleIdx="0" presStyleCnt="2">
        <dgm:presLayoutVars>
          <dgm:bulletEnabled val="1"/>
        </dgm:presLayoutVars>
      </dgm:prSet>
      <dgm:spPr/>
    </dgm:pt>
    <dgm:pt modelId="{BB092D23-5656-184B-AFAE-E74F0304851C}" type="pres">
      <dgm:prSet presAssocID="{2FC8406C-E5D6-8049-95D3-350188D07297}" presName="spaceBetweenRectangles" presStyleCnt="0"/>
      <dgm:spPr/>
    </dgm:pt>
    <dgm:pt modelId="{F4EBC4B6-0CEA-1A4A-AE5F-A28E47816C5A}" type="pres">
      <dgm:prSet presAssocID="{752C8FC6-499F-DF4C-A96F-A2CA3F41A35F}" presName="parentLin" presStyleCnt="0"/>
      <dgm:spPr/>
    </dgm:pt>
    <dgm:pt modelId="{F6AF7521-CE9F-6444-B5A8-FFE4B5B69D95}" type="pres">
      <dgm:prSet presAssocID="{752C8FC6-499F-DF4C-A96F-A2CA3F41A35F}" presName="parentLeftMargin" presStyleLbl="node1" presStyleIdx="0" presStyleCnt="2"/>
      <dgm:spPr/>
    </dgm:pt>
    <dgm:pt modelId="{47DD0720-58F2-8342-8862-4642B7B72B29}" type="pres">
      <dgm:prSet presAssocID="{752C8FC6-499F-DF4C-A96F-A2CA3F41A35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8D8F991-F380-644B-B1FF-B1635C7A574D}" type="pres">
      <dgm:prSet presAssocID="{752C8FC6-499F-DF4C-A96F-A2CA3F41A35F}" presName="negativeSpace" presStyleCnt="0"/>
      <dgm:spPr/>
    </dgm:pt>
    <dgm:pt modelId="{9909F65E-AD4C-3A4B-BDC3-DB848B96938B}" type="pres">
      <dgm:prSet presAssocID="{752C8FC6-499F-DF4C-A96F-A2CA3F41A35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28A8011-A170-7642-8B6B-88D758B1A480}" type="presOf" srcId="{752C8FC6-499F-DF4C-A96F-A2CA3F41A35F}" destId="{47DD0720-58F2-8342-8862-4642B7B72B29}" srcOrd="1" destOrd="0" presId="urn:microsoft.com/office/officeart/2005/8/layout/list1"/>
    <dgm:cxn modelId="{4A973126-D928-E943-A938-3E5021246ECE}" type="presOf" srcId="{94BB573B-944A-FD46-A4E3-C8377E9806C8}" destId="{1FDF7C44-4186-CE4C-8428-08B889F65213}" srcOrd="0" destOrd="0" presId="urn:microsoft.com/office/officeart/2005/8/layout/list1"/>
    <dgm:cxn modelId="{16618730-3941-BA4A-B328-187E5029B83F}" type="presOf" srcId="{752C8FC6-499F-DF4C-A96F-A2CA3F41A35F}" destId="{F6AF7521-CE9F-6444-B5A8-FFE4B5B69D95}" srcOrd="0" destOrd="0" presId="urn:microsoft.com/office/officeart/2005/8/layout/list1"/>
    <dgm:cxn modelId="{DBCF273A-EA99-D549-BF47-7314DE33FEDD}" type="presOf" srcId="{C9FA0654-D874-DF4A-87E5-8AFFD445DC45}" destId="{9909F65E-AD4C-3A4B-BDC3-DB848B96938B}" srcOrd="0" destOrd="0" presId="urn:microsoft.com/office/officeart/2005/8/layout/list1"/>
    <dgm:cxn modelId="{34D53F5E-ABC5-6141-8675-8EE555C07803}" type="presOf" srcId="{AB37E946-DA0E-2C40-AF6B-BF1E6410EA41}" destId="{EFE94896-36F5-384F-B0AB-EB5099931F72}" srcOrd="0" destOrd="0" presId="urn:microsoft.com/office/officeart/2005/8/layout/list1"/>
    <dgm:cxn modelId="{5C1B1A41-F713-C343-80D5-95D309F6BF4F}" srcId="{752C8FC6-499F-DF4C-A96F-A2CA3F41A35F}" destId="{C9FA0654-D874-DF4A-87E5-8AFFD445DC45}" srcOrd="0" destOrd="0" parTransId="{1EB6318C-363C-1447-9A36-ADC33A885193}" sibTransId="{FA7C53AE-5952-E446-A8C6-17E4793BE1BF}"/>
    <dgm:cxn modelId="{B25C1247-DE0D-3A46-833A-DAABC9A714AC}" type="presOf" srcId="{89267980-3446-0340-93C1-3611971BB694}" destId="{1FDF7C44-4186-CE4C-8428-08B889F65213}" srcOrd="0" destOrd="1" presId="urn:microsoft.com/office/officeart/2005/8/layout/list1"/>
    <dgm:cxn modelId="{0DD66157-EDD9-2F44-8297-7D10E514B640}" srcId="{AB37E946-DA0E-2C40-AF6B-BF1E6410EA41}" destId="{89267980-3446-0340-93C1-3611971BB694}" srcOrd="1" destOrd="0" parTransId="{0BF502B4-B88A-7140-9F42-4A5A8CDCF4A7}" sibTransId="{EF54BCD1-5B13-B940-A372-E1C1CC184726}"/>
    <dgm:cxn modelId="{32D3BF97-3544-474C-9072-AABFC628854A}" type="presOf" srcId="{8C7DBFBF-0077-024A-B51A-558ABBDACF53}" destId="{9909F65E-AD4C-3A4B-BDC3-DB848B96938B}" srcOrd="0" destOrd="1" presId="urn:microsoft.com/office/officeart/2005/8/layout/list1"/>
    <dgm:cxn modelId="{9D0853D0-F140-B443-BCED-3F4459D64B95}" srcId="{752C8FC6-499F-DF4C-A96F-A2CA3F41A35F}" destId="{8C7DBFBF-0077-024A-B51A-558ABBDACF53}" srcOrd="1" destOrd="0" parTransId="{071D9C64-2D7D-6643-A95D-62831855361E}" sibTransId="{9089D649-F8A0-D84B-A653-20F71740E668}"/>
    <dgm:cxn modelId="{DC7385D0-31B8-434C-910D-74812E481525}" type="presOf" srcId="{EDAF6A1C-D7AD-E541-99EC-EAE2065FAEE7}" destId="{7B7BE36E-BD26-F943-9810-BFC8550CD547}" srcOrd="0" destOrd="0" presId="urn:microsoft.com/office/officeart/2005/8/layout/list1"/>
    <dgm:cxn modelId="{7E49F6D6-8052-AD40-B994-E4F167B185C6}" type="presOf" srcId="{AB37E946-DA0E-2C40-AF6B-BF1E6410EA41}" destId="{E69EE4FF-CC04-7C46-A52E-41458C163562}" srcOrd="1" destOrd="0" presId="urn:microsoft.com/office/officeart/2005/8/layout/list1"/>
    <dgm:cxn modelId="{9FE8EAD7-E546-2C4C-9F8B-8ED21B138623}" srcId="{EDAF6A1C-D7AD-E541-99EC-EAE2065FAEE7}" destId="{752C8FC6-499F-DF4C-A96F-A2CA3F41A35F}" srcOrd="1" destOrd="0" parTransId="{6DC1E19F-8FB0-2642-B657-89FCAFB8A62D}" sibTransId="{60513A2E-EC04-A143-8272-FF6F53A540E8}"/>
    <dgm:cxn modelId="{017A5CDB-3FA9-4A41-A65A-383BD8DC5107}" srcId="{AB37E946-DA0E-2C40-AF6B-BF1E6410EA41}" destId="{94BB573B-944A-FD46-A4E3-C8377E9806C8}" srcOrd="0" destOrd="0" parTransId="{0BF8CD45-4C73-614A-8063-6F2DD265BF69}" sibTransId="{B5D30915-8FBF-174B-8B79-C61B6ACFA43F}"/>
    <dgm:cxn modelId="{E8422AE6-1C2B-0547-9780-78A3E2920A83}" srcId="{EDAF6A1C-D7AD-E541-99EC-EAE2065FAEE7}" destId="{AB37E946-DA0E-2C40-AF6B-BF1E6410EA41}" srcOrd="0" destOrd="0" parTransId="{234A63DE-D743-E144-802F-2B5F182A11CB}" sibTransId="{2FC8406C-E5D6-8049-95D3-350188D07297}"/>
    <dgm:cxn modelId="{C2D372B8-B689-8D43-AE04-C6427D1891BB}" type="presParOf" srcId="{7B7BE36E-BD26-F943-9810-BFC8550CD547}" destId="{015C6506-9E55-F84B-810C-498E4B1D5356}" srcOrd="0" destOrd="0" presId="urn:microsoft.com/office/officeart/2005/8/layout/list1"/>
    <dgm:cxn modelId="{B3EDC192-F1E0-C342-888E-97833D01D22C}" type="presParOf" srcId="{015C6506-9E55-F84B-810C-498E4B1D5356}" destId="{EFE94896-36F5-384F-B0AB-EB5099931F72}" srcOrd="0" destOrd="0" presId="urn:microsoft.com/office/officeart/2005/8/layout/list1"/>
    <dgm:cxn modelId="{53F54C15-FABC-F64D-AAAD-1E4E4F16E8E5}" type="presParOf" srcId="{015C6506-9E55-F84B-810C-498E4B1D5356}" destId="{E69EE4FF-CC04-7C46-A52E-41458C163562}" srcOrd="1" destOrd="0" presId="urn:microsoft.com/office/officeart/2005/8/layout/list1"/>
    <dgm:cxn modelId="{10C2668E-22F7-4A46-9626-AE9EA5E81099}" type="presParOf" srcId="{7B7BE36E-BD26-F943-9810-BFC8550CD547}" destId="{15ACF57E-82AF-7948-9902-AE0B93053A39}" srcOrd="1" destOrd="0" presId="urn:microsoft.com/office/officeart/2005/8/layout/list1"/>
    <dgm:cxn modelId="{C96A3103-3351-2948-9C23-50B2249E116D}" type="presParOf" srcId="{7B7BE36E-BD26-F943-9810-BFC8550CD547}" destId="{1FDF7C44-4186-CE4C-8428-08B889F65213}" srcOrd="2" destOrd="0" presId="urn:microsoft.com/office/officeart/2005/8/layout/list1"/>
    <dgm:cxn modelId="{C407B9F8-8819-534C-95BB-8198D5A479E0}" type="presParOf" srcId="{7B7BE36E-BD26-F943-9810-BFC8550CD547}" destId="{BB092D23-5656-184B-AFAE-E74F0304851C}" srcOrd="3" destOrd="0" presId="urn:microsoft.com/office/officeart/2005/8/layout/list1"/>
    <dgm:cxn modelId="{5DD46C61-0684-DB4A-BB50-3F83495D66F9}" type="presParOf" srcId="{7B7BE36E-BD26-F943-9810-BFC8550CD547}" destId="{F4EBC4B6-0CEA-1A4A-AE5F-A28E47816C5A}" srcOrd="4" destOrd="0" presId="urn:microsoft.com/office/officeart/2005/8/layout/list1"/>
    <dgm:cxn modelId="{F4CE335A-15CA-974E-9010-AE27CE644CDD}" type="presParOf" srcId="{F4EBC4B6-0CEA-1A4A-AE5F-A28E47816C5A}" destId="{F6AF7521-CE9F-6444-B5A8-FFE4B5B69D95}" srcOrd="0" destOrd="0" presId="urn:microsoft.com/office/officeart/2005/8/layout/list1"/>
    <dgm:cxn modelId="{894E124A-BB8F-DF4E-9081-673ACB07DF46}" type="presParOf" srcId="{F4EBC4B6-0CEA-1A4A-AE5F-A28E47816C5A}" destId="{47DD0720-58F2-8342-8862-4642B7B72B29}" srcOrd="1" destOrd="0" presId="urn:microsoft.com/office/officeart/2005/8/layout/list1"/>
    <dgm:cxn modelId="{1B7E2BEA-7561-424C-A4A3-F306699A28BF}" type="presParOf" srcId="{7B7BE36E-BD26-F943-9810-BFC8550CD547}" destId="{A8D8F991-F380-644B-B1FF-B1635C7A574D}" srcOrd="5" destOrd="0" presId="urn:microsoft.com/office/officeart/2005/8/layout/list1"/>
    <dgm:cxn modelId="{82C96222-D1E1-B745-B60D-E435DF73068A}" type="presParOf" srcId="{7B7BE36E-BD26-F943-9810-BFC8550CD547}" destId="{9909F65E-AD4C-3A4B-BDC3-DB848B9693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DAF6A1C-D7AD-E541-99EC-EAE2065FAEE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37E946-DA0E-2C40-AF6B-BF1E6410EA41}">
      <dgm:prSet/>
      <dgm:spPr/>
      <dgm:t>
        <a:bodyPr/>
        <a:lstStyle/>
        <a:p>
          <a:r>
            <a:rPr lang="en-US" b="0" i="0" baseline="0"/>
            <a:t>Facilitate community-building</a:t>
          </a:r>
          <a:endParaRPr lang="en-US"/>
        </a:p>
      </dgm:t>
    </dgm:pt>
    <dgm:pt modelId="{234A63DE-D743-E144-802F-2B5F182A11CB}" type="parTrans" cxnId="{E8422AE6-1C2B-0547-9780-78A3E2920A83}">
      <dgm:prSet/>
      <dgm:spPr/>
      <dgm:t>
        <a:bodyPr/>
        <a:lstStyle/>
        <a:p>
          <a:endParaRPr lang="en-US"/>
        </a:p>
      </dgm:t>
    </dgm:pt>
    <dgm:pt modelId="{2FC8406C-E5D6-8049-95D3-350188D07297}" type="sibTrans" cxnId="{E8422AE6-1C2B-0547-9780-78A3E2920A83}">
      <dgm:prSet/>
      <dgm:spPr/>
      <dgm:t>
        <a:bodyPr/>
        <a:lstStyle/>
        <a:p>
          <a:endParaRPr lang="en-US"/>
        </a:p>
      </dgm:t>
    </dgm:pt>
    <dgm:pt modelId="{94BB573B-944A-FD46-A4E3-C8377E9806C8}">
      <dgm:prSet/>
      <dgm:spPr/>
      <dgm:t>
        <a:bodyPr/>
        <a:lstStyle/>
        <a:p>
          <a:r>
            <a:rPr lang="en-US" b="0" i="0"/>
            <a:t>Book clubs/study groups on constituent-identified topics</a:t>
          </a:r>
          <a:endParaRPr lang="en-US"/>
        </a:p>
      </dgm:t>
    </dgm:pt>
    <dgm:pt modelId="{0BF8CD45-4C73-614A-8063-6F2DD265BF69}" type="parTrans" cxnId="{017A5CDB-3FA9-4A41-A65A-383BD8DC5107}">
      <dgm:prSet/>
      <dgm:spPr/>
      <dgm:t>
        <a:bodyPr/>
        <a:lstStyle/>
        <a:p>
          <a:endParaRPr lang="en-US"/>
        </a:p>
      </dgm:t>
    </dgm:pt>
    <dgm:pt modelId="{B5D30915-8FBF-174B-8B79-C61B6ACFA43F}" type="sibTrans" cxnId="{017A5CDB-3FA9-4A41-A65A-383BD8DC5107}">
      <dgm:prSet/>
      <dgm:spPr/>
      <dgm:t>
        <a:bodyPr/>
        <a:lstStyle/>
        <a:p>
          <a:endParaRPr lang="en-US"/>
        </a:p>
      </dgm:t>
    </dgm:pt>
    <dgm:pt modelId="{89267980-3446-0340-93C1-3611971BB694}">
      <dgm:prSet/>
      <dgm:spPr/>
      <dgm:t>
        <a:bodyPr/>
        <a:lstStyle/>
        <a:p>
          <a:r>
            <a:rPr lang="en-US" b="0" i="0" dirty="0"/>
            <a:t>Lunch &amp; Learn/Lunch &amp; Leadership workshops and mentoring sessions</a:t>
          </a:r>
          <a:endParaRPr lang="en-US" dirty="0"/>
        </a:p>
      </dgm:t>
    </dgm:pt>
    <dgm:pt modelId="{0BF502B4-B88A-7140-9F42-4A5A8CDCF4A7}" type="parTrans" cxnId="{0DD66157-EDD9-2F44-8297-7D10E514B640}">
      <dgm:prSet/>
      <dgm:spPr/>
      <dgm:t>
        <a:bodyPr/>
        <a:lstStyle/>
        <a:p>
          <a:endParaRPr lang="en-US"/>
        </a:p>
      </dgm:t>
    </dgm:pt>
    <dgm:pt modelId="{EF54BCD1-5B13-B940-A372-E1C1CC184726}" type="sibTrans" cxnId="{0DD66157-EDD9-2F44-8297-7D10E514B640}">
      <dgm:prSet/>
      <dgm:spPr/>
      <dgm:t>
        <a:bodyPr/>
        <a:lstStyle/>
        <a:p>
          <a:endParaRPr lang="en-US"/>
        </a:p>
      </dgm:t>
    </dgm:pt>
    <dgm:pt modelId="{752C8FC6-499F-DF4C-A96F-A2CA3F41A35F}">
      <dgm:prSet/>
      <dgm:spPr/>
      <dgm:t>
        <a:bodyPr/>
        <a:lstStyle/>
        <a:p>
          <a:r>
            <a:rPr lang="en-US" b="0" i="0" baseline="0"/>
            <a:t>Expand and formalize mentoring structures</a:t>
          </a:r>
          <a:endParaRPr lang="en-US"/>
        </a:p>
      </dgm:t>
    </dgm:pt>
    <dgm:pt modelId="{6DC1E19F-8FB0-2642-B657-89FCAFB8A62D}" type="parTrans" cxnId="{9FE8EAD7-E546-2C4C-9F8B-8ED21B138623}">
      <dgm:prSet/>
      <dgm:spPr/>
      <dgm:t>
        <a:bodyPr/>
        <a:lstStyle/>
        <a:p>
          <a:endParaRPr lang="en-US"/>
        </a:p>
      </dgm:t>
    </dgm:pt>
    <dgm:pt modelId="{60513A2E-EC04-A143-8272-FF6F53A540E8}" type="sibTrans" cxnId="{9FE8EAD7-E546-2C4C-9F8B-8ED21B138623}">
      <dgm:prSet/>
      <dgm:spPr/>
      <dgm:t>
        <a:bodyPr/>
        <a:lstStyle/>
        <a:p>
          <a:endParaRPr lang="en-US"/>
        </a:p>
      </dgm:t>
    </dgm:pt>
    <dgm:pt modelId="{C9FA0654-D874-DF4A-87E5-8AFFD445DC45}">
      <dgm:prSet/>
      <dgm:spPr/>
      <dgm:t>
        <a:bodyPr/>
        <a:lstStyle/>
        <a:p>
          <a:r>
            <a:rPr lang="en-US" b="0" i="0" dirty="0"/>
            <a:t>Create mentoring programs for those past junior faculty status</a:t>
          </a:r>
          <a:endParaRPr lang="en-US" dirty="0"/>
        </a:p>
      </dgm:t>
    </dgm:pt>
    <dgm:pt modelId="{1EB6318C-363C-1447-9A36-ADC33A885193}" type="parTrans" cxnId="{5C1B1A41-F713-C343-80D5-95D309F6BF4F}">
      <dgm:prSet/>
      <dgm:spPr/>
      <dgm:t>
        <a:bodyPr/>
        <a:lstStyle/>
        <a:p>
          <a:endParaRPr lang="en-US"/>
        </a:p>
      </dgm:t>
    </dgm:pt>
    <dgm:pt modelId="{FA7C53AE-5952-E446-A8C6-17E4793BE1BF}" type="sibTrans" cxnId="{5C1B1A41-F713-C343-80D5-95D309F6BF4F}">
      <dgm:prSet/>
      <dgm:spPr/>
      <dgm:t>
        <a:bodyPr/>
        <a:lstStyle/>
        <a:p>
          <a:endParaRPr lang="en-US"/>
        </a:p>
      </dgm:t>
    </dgm:pt>
    <dgm:pt modelId="{8C7DBFBF-0077-024A-B51A-558ABBDACF53}">
      <dgm:prSet/>
      <dgm:spPr/>
      <dgm:t>
        <a:bodyPr/>
        <a:lstStyle/>
        <a:p>
          <a:r>
            <a:rPr lang="en-US" b="0" i="0" dirty="0"/>
            <a:t>Develop in-house coaching programs for faculty/staff development</a:t>
          </a:r>
          <a:endParaRPr lang="en-US" dirty="0"/>
        </a:p>
      </dgm:t>
    </dgm:pt>
    <dgm:pt modelId="{071D9C64-2D7D-6643-A95D-62831855361E}" type="parTrans" cxnId="{9D0853D0-F140-B443-BCED-3F4459D64B95}">
      <dgm:prSet/>
      <dgm:spPr/>
      <dgm:t>
        <a:bodyPr/>
        <a:lstStyle/>
        <a:p>
          <a:endParaRPr lang="en-US"/>
        </a:p>
      </dgm:t>
    </dgm:pt>
    <dgm:pt modelId="{9089D649-F8A0-D84B-A653-20F71740E668}" type="sibTrans" cxnId="{9D0853D0-F140-B443-BCED-3F4459D64B95}">
      <dgm:prSet/>
      <dgm:spPr/>
      <dgm:t>
        <a:bodyPr/>
        <a:lstStyle/>
        <a:p>
          <a:endParaRPr lang="en-US"/>
        </a:p>
      </dgm:t>
    </dgm:pt>
    <dgm:pt modelId="{7B7BE36E-BD26-F943-9810-BFC8550CD547}" type="pres">
      <dgm:prSet presAssocID="{EDAF6A1C-D7AD-E541-99EC-EAE2065FAEE7}" presName="linear" presStyleCnt="0">
        <dgm:presLayoutVars>
          <dgm:dir/>
          <dgm:animLvl val="lvl"/>
          <dgm:resizeHandles val="exact"/>
        </dgm:presLayoutVars>
      </dgm:prSet>
      <dgm:spPr/>
    </dgm:pt>
    <dgm:pt modelId="{015C6506-9E55-F84B-810C-498E4B1D5356}" type="pres">
      <dgm:prSet presAssocID="{AB37E946-DA0E-2C40-AF6B-BF1E6410EA41}" presName="parentLin" presStyleCnt="0"/>
      <dgm:spPr/>
    </dgm:pt>
    <dgm:pt modelId="{EFE94896-36F5-384F-B0AB-EB5099931F72}" type="pres">
      <dgm:prSet presAssocID="{AB37E946-DA0E-2C40-AF6B-BF1E6410EA41}" presName="parentLeftMargin" presStyleLbl="node1" presStyleIdx="0" presStyleCnt="2"/>
      <dgm:spPr/>
    </dgm:pt>
    <dgm:pt modelId="{E69EE4FF-CC04-7C46-A52E-41458C163562}" type="pres">
      <dgm:prSet presAssocID="{AB37E946-DA0E-2C40-AF6B-BF1E6410EA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5ACF57E-82AF-7948-9902-AE0B93053A39}" type="pres">
      <dgm:prSet presAssocID="{AB37E946-DA0E-2C40-AF6B-BF1E6410EA41}" presName="negativeSpace" presStyleCnt="0"/>
      <dgm:spPr/>
    </dgm:pt>
    <dgm:pt modelId="{1FDF7C44-4186-CE4C-8428-08B889F65213}" type="pres">
      <dgm:prSet presAssocID="{AB37E946-DA0E-2C40-AF6B-BF1E6410EA41}" presName="childText" presStyleLbl="conFgAcc1" presStyleIdx="0" presStyleCnt="2">
        <dgm:presLayoutVars>
          <dgm:bulletEnabled val="1"/>
        </dgm:presLayoutVars>
      </dgm:prSet>
      <dgm:spPr/>
    </dgm:pt>
    <dgm:pt modelId="{BB092D23-5656-184B-AFAE-E74F0304851C}" type="pres">
      <dgm:prSet presAssocID="{2FC8406C-E5D6-8049-95D3-350188D07297}" presName="spaceBetweenRectangles" presStyleCnt="0"/>
      <dgm:spPr/>
    </dgm:pt>
    <dgm:pt modelId="{F4EBC4B6-0CEA-1A4A-AE5F-A28E47816C5A}" type="pres">
      <dgm:prSet presAssocID="{752C8FC6-499F-DF4C-A96F-A2CA3F41A35F}" presName="parentLin" presStyleCnt="0"/>
      <dgm:spPr/>
    </dgm:pt>
    <dgm:pt modelId="{F6AF7521-CE9F-6444-B5A8-FFE4B5B69D95}" type="pres">
      <dgm:prSet presAssocID="{752C8FC6-499F-DF4C-A96F-A2CA3F41A35F}" presName="parentLeftMargin" presStyleLbl="node1" presStyleIdx="0" presStyleCnt="2"/>
      <dgm:spPr/>
    </dgm:pt>
    <dgm:pt modelId="{47DD0720-58F2-8342-8862-4642B7B72B29}" type="pres">
      <dgm:prSet presAssocID="{752C8FC6-499F-DF4C-A96F-A2CA3F41A35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8D8F991-F380-644B-B1FF-B1635C7A574D}" type="pres">
      <dgm:prSet presAssocID="{752C8FC6-499F-DF4C-A96F-A2CA3F41A35F}" presName="negativeSpace" presStyleCnt="0"/>
      <dgm:spPr/>
    </dgm:pt>
    <dgm:pt modelId="{9909F65E-AD4C-3A4B-BDC3-DB848B96938B}" type="pres">
      <dgm:prSet presAssocID="{752C8FC6-499F-DF4C-A96F-A2CA3F41A35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28A8011-A170-7642-8B6B-88D758B1A480}" type="presOf" srcId="{752C8FC6-499F-DF4C-A96F-A2CA3F41A35F}" destId="{47DD0720-58F2-8342-8862-4642B7B72B29}" srcOrd="1" destOrd="0" presId="urn:microsoft.com/office/officeart/2005/8/layout/list1"/>
    <dgm:cxn modelId="{4A973126-D928-E943-A938-3E5021246ECE}" type="presOf" srcId="{94BB573B-944A-FD46-A4E3-C8377E9806C8}" destId="{1FDF7C44-4186-CE4C-8428-08B889F65213}" srcOrd="0" destOrd="0" presId="urn:microsoft.com/office/officeart/2005/8/layout/list1"/>
    <dgm:cxn modelId="{16618730-3941-BA4A-B328-187E5029B83F}" type="presOf" srcId="{752C8FC6-499F-DF4C-A96F-A2CA3F41A35F}" destId="{F6AF7521-CE9F-6444-B5A8-FFE4B5B69D95}" srcOrd="0" destOrd="0" presId="urn:microsoft.com/office/officeart/2005/8/layout/list1"/>
    <dgm:cxn modelId="{DBCF273A-EA99-D549-BF47-7314DE33FEDD}" type="presOf" srcId="{C9FA0654-D874-DF4A-87E5-8AFFD445DC45}" destId="{9909F65E-AD4C-3A4B-BDC3-DB848B96938B}" srcOrd="0" destOrd="0" presId="urn:microsoft.com/office/officeart/2005/8/layout/list1"/>
    <dgm:cxn modelId="{34D53F5E-ABC5-6141-8675-8EE555C07803}" type="presOf" srcId="{AB37E946-DA0E-2C40-AF6B-BF1E6410EA41}" destId="{EFE94896-36F5-384F-B0AB-EB5099931F72}" srcOrd="0" destOrd="0" presId="urn:microsoft.com/office/officeart/2005/8/layout/list1"/>
    <dgm:cxn modelId="{5C1B1A41-F713-C343-80D5-95D309F6BF4F}" srcId="{752C8FC6-499F-DF4C-A96F-A2CA3F41A35F}" destId="{C9FA0654-D874-DF4A-87E5-8AFFD445DC45}" srcOrd="0" destOrd="0" parTransId="{1EB6318C-363C-1447-9A36-ADC33A885193}" sibTransId="{FA7C53AE-5952-E446-A8C6-17E4793BE1BF}"/>
    <dgm:cxn modelId="{B25C1247-DE0D-3A46-833A-DAABC9A714AC}" type="presOf" srcId="{89267980-3446-0340-93C1-3611971BB694}" destId="{1FDF7C44-4186-CE4C-8428-08B889F65213}" srcOrd="0" destOrd="1" presId="urn:microsoft.com/office/officeart/2005/8/layout/list1"/>
    <dgm:cxn modelId="{0DD66157-EDD9-2F44-8297-7D10E514B640}" srcId="{AB37E946-DA0E-2C40-AF6B-BF1E6410EA41}" destId="{89267980-3446-0340-93C1-3611971BB694}" srcOrd="1" destOrd="0" parTransId="{0BF502B4-B88A-7140-9F42-4A5A8CDCF4A7}" sibTransId="{EF54BCD1-5B13-B940-A372-E1C1CC184726}"/>
    <dgm:cxn modelId="{32D3BF97-3544-474C-9072-AABFC628854A}" type="presOf" srcId="{8C7DBFBF-0077-024A-B51A-558ABBDACF53}" destId="{9909F65E-AD4C-3A4B-BDC3-DB848B96938B}" srcOrd="0" destOrd="1" presId="urn:microsoft.com/office/officeart/2005/8/layout/list1"/>
    <dgm:cxn modelId="{9D0853D0-F140-B443-BCED-3F4459D64B95}" srcId="{752C8FC6-499F-DF4C-A96F-A2CA3F41A35F}" destId="{8C7DBFBF-0077-024A-B51A-558ABBDACF53}" srcOrd="1" destOrd="0" parTransId="{071D9C64-2D7D-6643-A95D-62831855361E}" sibTransId="{9089D649-F8A0-D84B-A653-20F71740E668}"/>
    <dgm:cxn modelId="{DC7385D0-31B8-434C-910D-74812E481525}" type="presOf" srcId="{EDAF6A1C-D7AD-E541-99EC-EAE2065FAEE7}" destId="{7B7BE36E-BD26-F943-9810-BFC8550CD547}" srcOrd="0" destOrd="0" presId="urn:microsoft.com/office/officeart/2005/8/layout/list1"/>
    <dgm:cxn modelId="{7E49F6D6-8052-AD40-B994-E4F167B185C6}" type="presOf" srcId="{AB37E946-DA0E-2C40-AF6B-BF1E6410EA41}" destId="{E69EE4FF-CC04-7C46-A52E-41458C163562}" srcOrd="1" destOrd="0" presId="urn:microsoft.com/office/officeart/2005/8/layout/list1"/>
    <dgm:cxn modelId="{9FE8EAD7-E546-2C4C-9F8B-8ED21B138623}" srcId="{EDAF6A1C-D7AD-E541-99EC-EAE2065FAEE7}" destId="{752C8FC6-499F-DF4C-A96F-A2CA3F41A35F}" srcOrd="1" destOrd="0" parTransId="{6DC1E19F-8FB0-2642-B657-89FCAFB8A62D}" sibTransId="{60513A2E-EC04-A143-8272-FF6F53A540E8}"/>
    <dgm:cxn modelId="{017A5CDB-3FA9-4A41-A65A-383BD8DC5107}" srcId="{AB37E946-DA0E-2C40-AF6B-BF1E6410EA41}" destId="{94BB573B-944A-FD46-A4E3-C8377E9806C8}" srcOrd="0" destOrd="0" parTransId="{0BF8CD45-4C73-614A-8063-6F2DD265BF69}" sibTransId="{B5D30915-8FBF-174B-8B79-C61B6ACFA43F}"/>
    <dgm:cxn modelId="{E8422AE6-1C2B-0547-9780-78A3E2920A83}" srcId="{EDAF6A1C-D7AD-E541-99EC-EAE2065FAEE7}" destId="{AB37E946-DA0E-2C40-AF6B-BF1E6410EA41}" srcOrd="0" destOrd="0" parTransId="{234A63DE-D743-E144-802F-2B5F182A11CB}" sibTransId="{2FC8406C-E5D6-8049-95D3-350188D07297}"/>
    <dgm:cxn modelId="{C2D372B8-B689-8D43-AE04-C6427D1891BB}" type="presParOf" srcId="{7B7BE36E-BD26-F943-9810-BFC8550CD547}" destId="{015C6506-9E55-F84B-810C-498E4B1D5356}" srcOrd="0" destOrd="0" presId="urn:microsoft.com/office/officeart/2005/8/layout/list1"/>
    <dgm:cxn modelId="{B3EDC192-F1E0-C342-888E-97833D01D22C}" type="presParOf" srcId="{015C6506-9E55-F84B-810C-498E4B1D5356}" destId="{EFE94896-36F5-384F-B0AB-EB5099931F72}" srcOrd="0" destOrd="0" presId="urn:microsoft.com/office/officeart/2005/8/layout/list1"/>
    <dgm:cxn modelId="{53F54C15-FABC-F64D-AAAD-1E4E4F16E8E5}" type="presParOf" srcId="{015C6506-9E55-F84B-810C-498E4B1D5356}" destId="{E69EE4FF-CC04-7C46-A52E-41458C163562}" srcOrd="1" destOrd="0" presId="urn:microsoft.com/office/officeart/2005/8/layout/list1"/>
    <dgm:cxn modelId="{10C2668E-22F7-4A46-9626-AE9EA5E81099}" type="presParOf" srcId="{7B7BE36E-BD26-F943-9810-BFC8550CD547}" destId="{15ACF57E-82AF-7948-9902-AE0B93053A39}" srcOrd="1" destOrd="0" presId="urn:microsoft.com/office/officeart/2005/8/layout/list1"/>
    <dgm:cxn modelId="{C96A3103-3351-2948-9C23-50B2249E116D}" type="presParOf" srcId="{7B7BE36E-BD26-F943-9810-BFC8550CD547}" destId="{1FDF7C44-4186-CE4C-8428-08B889F65213}" srcOrd="2" destOrd="0" presId="urn:microsoft.com/office/officeart/2005/8/layout/list1"/>
    <dgm:cxn modelId="{C407B9F8-8819-534C-95BB-8198D5A479E0}" type="presParOf" srcId="{7B7BE36E-BD26-F943-9810-BFC8550CD547}" destId="{BB092D23-5656-184B-AFAE-E74F0304851C}" srcOrd="3" destOrd="0" presId="urn:microsoft.com/office/officeart/2005/8/layout/list1"/>
    <dgm:cxn modelId="{5DD46C61-0684-DB4A-BB50-3F83495D66F9}" type="presParOf" srcId="{7B7BE36E-BD26-F943-9810-BFC8550CD547}" destId="{F4EBC4B6-0CEA-1A4A-AE5F-A28E47816C5A}" srcOrd="4" destOrd="0" presId="urn:microsoft.com/office/officeart/2005/8/layout/list1"/>
    <dgm:cxn modelId="{F4CE335A-15CA-974E-9010-AE27CE644CDD}" type="presParOf" srcId="{F4EBC4B6-0CEA-1A4A-AE5F-A28E47816C5A}" destId="{F6AF7521-CE9F-6444-B5A8-FFE4B5B69D95}" srcOrd="0" destOrd="0" presId="urn:microsoft.com/office/officeart/2005/8/layout/list1"/>
    <dgm:cxn modelId="{894E124A-BB8F-DF4E-9081-673ACB07DF46}" type="presParOf" srcId="{F4EBC4B6-0CEA-1A4A-AE5F-A28E47816C5A}" destId="{47DD0720-58F2-8342-8862-4642B7B72B29}" srcOrd="1" destOrd="0" presId="urn:microsoft.com/office/officeart/2005/8/layout/list1"/>
    <dgm:cxn modelId="{1B7E2BEA-7561-424C-A4A3-F306699A28BF}" type="presParOf" srcId="{7B7BE36E-BD26-F943-9810-BFC8550CD547}" destId="{A8D8F991-F380-644B-B1FF-B1635C7A574D}" srcOrd="5" destOrd="0" presId="urn:microsoft.com/office/officeart/2005/8/layout/list1"/>
    <dgm:cxn modelId="{82C96222-D1E1-B745-B60D-E435DF73068A}" type="presParOf" srcId="{7B7BE36E-BD26-F943-9810-BFC8550CD547}" destId="{9909F65E-AD4C-3A4B-BDC3-DB848B9693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9D29D63-8E28-ED43-B922-F547F60B040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34CE14C3-07BD-694A-8CA7-94DE7A61ABEE}">
      <dgm:prSet/>
      <dgm:spPr/>
      <dgm:t>
        <a:bodyPr/>
        <a:lstStyle/>
        <a:p>
          <a:r>
            <a:rPr lang="en-US" b="0" i="0" baseline="0"/>
            <a:t>Add to and expand programming</a:t>
          </a:r>
          <a:endParaRPr lang="en-US"/>
        </a:p>
      </dgm:t>
    </dgm:pt>
    <dgm:pt modelId="{CF4E7B39-DAE1-9D4C-8900-CFB677665C02}" type="parTrans" cxnId="{320E69FA-209E-F745-801E-422F71DDCAA8}">
      <dgm:prSet/>
      <dgm:spPr/>
      <dgm:t>
        <a:bodyPr/>
        <a:lstStyle/>
        <a:p>
          <a:endParaRPr lang="en-US"/>
        </a:p>
      </dgm:t>
    </dgm:pt>
    <dgm:pt modelId="{808892ED-AE09-794D-BF08-30087D9E775A}" type="sibTrans" cxnId="{320E69FA-209E-F745-801E-422F71DDCAA8}">
      <dgm:prSet/>
      <dgm:spPr/>
      <dgm:t>
        <a:bodyPr/>
        <a:lstStyle/>
        <a:p>
          <a:endParaRPr lang="en-US"/>
        </a:p>
      </dgm:t>
    </dgm:pt>
    <dgm:pt modelId="{18A85F30-7BBB-7F43-84E2-99B44B6E1B81}">
      <dgm:prSet/>
      <dgm:spPr/>
      <dgm:t>
        <a:bodyPr/>
        <a:lstStyle/>
        <a:p>
          <a:r>
            <a:rPr lang="en-US" sz="2900" b="0" i="0"/>
            <a:t>Academies for mentoring and/or coaching</a:t>
          </a:r>
          <a:endParaRPr lang="en-US" sz="2900"/>
        </a:p>
      </dgm:t>
    </dgm:pt>
    <dgm:pt modelId="{473BA643-4B2B-3A46-997E-B02EAC0F62DD}" type="parTrans" cxnId="{8958EC32-DFA3-9244-8681-B21EDAA5A08F}">
      <dgm:prSet/>
      <dgm:spPr/>
      <dgm:t>
        <a:bodyPr/>
        <a:lstStyle/>
        <a:p>
          <a:endParaRPr lang="en-US"/>
        </a:p>
      </dgm:t>
    </dgm:pt>
    <dgm:pt modelId="{BF17ED5C-A79C-564A-B158-DD7DD6EEB122}" type="sibTrans" cxnId="{8958EC32-DFA3-9244-8681-B21EDAA5A08F}">
      <dgm:prSet/>
      <dgm:spPr/>
      <dgm:t>
        <a:bodyPr/>
        <a:lstStyle/>
        <a:p>
          <a:endParaRPr lang="en-US"/>
        </a:p>
      </dgm:t>
    </dgm:pt>
    <dgm:pt modelId="{9E30536C-F507-CB49-AD4E-41244AD50978}">
      <dgm:prSet/>
      <dgm:spPr/>
      <dgm:t>
        <a:bodyPr/>
        <a:lstStyle/>
        <a:p>
          <a:r>
            <a:rPr lang="en-US" sz="2900" b="0" i="0"/>
            <a:t>Institutes around particular </a:t>
          </a:r>
          <a:r>
            <a:rPr lang="en-US" sz="2900" b="0" i="1"/>
            <a:t>topics</a:t>
          </a:r>
          <a:r>
            <a:rPr lang="en-US" sz="2900" b="0" i="0"/>
            <a:t>, e.g.:</a:t>
          </a:r>
          <a:endParaRPr lang="en-US" sz="2900"/>
        </a:p>
      </dgm:t>
    </dgm:pt>
    <dgm:pt modelId="{3334414B-D53A-9E46-95C4-3883224FC537}" type="parTrans" cxnId="{6C7CD305-072A-1D48-AD8D-778102B68F36}">
      <dgm:prSet/>
      <dgm:spPr/>
      <dgm:t>
        <a:bodyPr/>
        <a:lstStyle/>
        <a:p>
          <a:endParaRPr lang="en-US"/>
        </a:p>
      </dgm:t>
    </dgm:pt>
    <dgm:pt modelId="{B728E4B6-8891-4848-88C4-6AE58E565627}" type="sibTrans" cxnId="{6C7CD305-072A-1D48-AD8D-778102B68F36}">
      <dgm:prSet/>
      <dgm:spPr/>
      <dgm:t>
        <a:bodyPr/>
        <a:lstStyle/>
        <a:p>
          <a:endParaRPr lang="en-US"/>
        </a:p>
      </dgm:t>
    </dgm:pt>
    <dgm:pt modelId="{F3A88A50-CD19-6845-8936-283938CD89E6}">
      <dgm:prSet custT="1"/>
      <dgm:spPr/>
      <dgm:t>
        <a:bodyPr/>
        <a:lstStyle/>
        <a:p>
          <a:r>
            <a:rPr lang="en-US" sz="2000" b="0" i="0" dirty="0"/>
            <a:t>Leading for equity and social justice</a:t>
          </a:r>
          <a:endParaRPr lang="en-US" sz="2000" dirty="0"/>
        </a:p>
      </dgm:t>
    </dgm:pt>
    <dgm:pt modelId="{3AFDC147-ED57-9B43-B1EE-1B1713B10614}" type="parTrans" cxnId="{A6F475D1-1D06-7745-B74F-5D2F4CFB9962}">
      <dgm:prSet/>
      <dgm:spPr/>
      <dgm:t>
        <a:bodyPr/>
        <a:lstStyle/>
        <a:p>
          <a:endParaRPr lang="en-US"/>
        </a:p>
      </dgm:t>
    </dgm:pt>
    <dgm:pt modelId="{D34746FF-98F8-594A-BC21-3EADC19B50F3}" type="sibTrans" cxnId="{A6F475D1-1D06-7745-B74F-5D2F4CFB9962}">
      <dgm:prSet/>
      <dgm:spPr/>
      <dgm:t>
        <a:bodyPr/>
        <a:lstStyle/>
        <a:p>
          <a:endParaRPr lang="en-US"/>
        </a:p>
      </dgm:t>
    </dgm:pt>
    <dgm:pt modelId="{FA1927A0-E716-EF4D-9ACE-A582121EAECD}">
      <dgm:prSet custT="1"/>
      <dgm:spPr/>
      <dgm:t>
        <a:bodyPr/>
        <a:lstStyle/>
        <a:p>
          <a:r>
            <a:rPr lang="en-US" sz="2000" b="0" i="0" dirty="0"/>
            <a:t>Trauma-informed leadership</a:t>
          </a:r>
          <a:endParaRPr lang="en-US" sz="2000" dirty="0"/>
        </a:p>
      </dgm:t>
    </dgm:pt>
    <dgm:pt modelId="{B26FBB73-3E09-EC49-9DA2-C7761AD6CE89}" type="parTrans" cxnId="{85D78429-6AE7-0F42-82F4-24518976BB91}">
      <dgm:prSet/>
      <dgm:spPr/>
      <dgm:t>
        <a:bodyPr/>
        <a:lstStyle/>
        <a:p>
          <a:endParaRPr lang="en-US"/>
        </a:p>
      </dgm:t>
    </dgm:pt>
    <dgm:pt modelId="{2624B079-47C0-5C4C-9A8F-88680F96750F}" type="sibTrans" cxnId="{85D78429-6AE7-0F42-82F4-24518976BB91}">
      <dgm:prSet/>
      <dgm:spPr/>
      <dgm:t>
        <a:bodyPr/>
        <a:lstStyle/>
        <a:p>
          <a:endParaRPr lang="en-US"/>
        </a:p>
      </dgm:t>
    </dgm:pt>
    <dgm:pt modelId="{375FAF2D-D5FE-3D44-8B59-21324736A967}">
      <dgm:prSet custT="1"/>
      <dgm:spPr/>
      <dgm:t>
        <a:bodyPr/>
        <a:lstStyle/>
        <a:p>
          <a:r>
            <a:rPr lang="en-US" sz="2000" b="0" i="0" dirty="0"/>
            <a:t>Facilitating entrepreneurship and innovation</a:t>
          </a:r>
          <a:endParaRPr lang="en-US" sz="2000" dirty="0"/>
        </a:p>
      </dgm:t>
    </dgm:pt>
    <dgm:pt modelId="{53CC5B2A-339B-D144-814E-489CF3689897}" type="parTrans" cxnId="{AFEABCE2-0F0D-E04C-9799-E30CA327DA63}">
      <dgm:prSet/>
      <dgm:spPr/>
      <dgm:t>
        <a:bodyPr/>
        <a:lstStyle/>
        <a:p>
          <a:endParaRPr lang="en-US"/>
        </a:p>
      </dgm:t>
    </dgm:pt>
    <dgm:pt modelId="{9F0704D2-005B-CD4E-A195-0D12479A3570}" type="sibTrans" cxnId="{AFEABCE2-0F0D-E04C-9799-E30CA327DA63}">
      <dgm:prSet/>
      <dgm:spPr/>
      <dgm:t>
        <a:bodyPr/>
        <a:lstStyle/>
        <a:p>
          <a:endParaRPr lang="en-US"/>
        </a:p>
      </dgm:t>
    </dgm:pt>
    <dgm:pt modelId="{7FE00736-D3A3-DF44-993F-B21EDE9D2964}" type="pres">
      <dgm:prSet presAssocID="{49D29D63-8E28-ED43-B922-F547F60B0406}" presName="linear" presStyleCnt="0">
        <dgm:presLayoutVars>
          <dgm:dir/>
          <dgm:animLvl val="lvl"/>
          <dgm:resizeHandles val="exact"/>
        </dgm:presLayoutVars>
      </dgm:prSet>
      <dgm:spPr/>
    </dgm:pt>
    <dgm:pt modelId="{2C056D17-CBC9-8A4D-B38D-6A0BC29E29A8}" type="pres">
      <dgm:prSet presAssocID="{34CE14C3-07BD-694A-8CA7-94DE7A61ABEE}" presName="parentLin" presStyleCnt="0"/>
      <dgm:spPr/>
    </dgm:pt>
    <dgm:pt modelId="{C8D3D015-1ABC-2447-B14B-C920B260D39B}" type="pres">
      <dgm:prSet presAssocID="{34CE14C3-07BD-694A-8CA7-94DE7A61ABEE}" presName="parentLeftMargin" presStyleLbl="node1" presStyleIdx="0" presStyleCnt="1"/>
      <dgm:spPr/>
    </dgm:pt>
    <dgm:pt modelId="{D7276EC8-FE27-5F4A-8A4F-B822FA33FF71}" type="pres">
      <dgm:prSet presAssocID="{34CE14C3-07BD-694A-8CA7-94DE7A61ABE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05F400A-A8AD-9240-BF9D-98BF7F0469CC}" type="pres">
      <dgm:prSet presAssocID="{34CE14C3-07BD-694A-8CA7-94DE7A61ABEE}" presName="negativeSpace" presStyleCnt="0"/>
      <dgm:spPr/>
    </dgm:pt>
    <dgm:pt modelId="{00B2C3E0-BBE0-1545-85A6-649CEE163729}" type="pres">
      <dgm:prSet presAssocID="{34CE14C3-07BD-694A-8CA7-94DE7A61ABE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C7CD305-072A-1D48-AD8D-778102B68F36}" srcId="{34CE14C3-07BD-694A-8CA7-94DE7A61ABEE}" destId="{9E30536C-F507-CB49-AD4E-41244AD50978}" srcOrd="1" destOrd="0" parTransId="{3334414B-D53A-9E46-95C4-3883224FC537}" sibTransId="{B728E4B6-8891-4848-88C4-6AE58E565627}"/>
    <dgm:cxn modelId="{66B43B18-6C75-9242-A9B5-7D4A9C8E3D3E}" type="presOf" srcId="{34CE14C3-07BD-694A-8CA7-94DE7A61ABEE}" destId="{C8D3D015-1ABC-2447-B14B-C920B260D39B}" srcOrd="0" destOrd="0" presId="urn:microsoft.com/office/officeart/2005/8/layout/list1"/>
    <dgm:cxn modelId="{85D78429-6AE7-0F42-82F4-24518976BB91}" srcId="{9E30536C-F507-CB49-AD4E-41244AD50978}" destId="{FA1927A0-E716-EF4D-9ACE-A582121EAECD}" srcOrd="1" destOrd="0" parTransId="{B26FBB73-3E09-EC49-9DA2-C7761AD6CE89}" sibTransId="{2624B079-47C0-5C4C-9A8F-88680F96750F}"/>
    <dgm:cxn modelId="{8958EC32-DFA3-9244-8681-B21EDAA5A08F}" srcId="{34CE14C3-07BD-694A-8CA7-94DE7A61ABEE}" destId="{18A85F30-7BBB-7F43-84E2-99B44B6E1B81}" srcOrd="0" destOrd="0" parTransId="{473BA643-4B2B-3A46-997E-B02EAC0F62DD}" sibTransId="{BF17ED5C-A79C-564A-B158-DD7DD6EEB122}"/>
    <dgm:cxn modelId="{2F1D9480-0FC6-C44A-B778-8EDBC41457B1}" type="presOf" srcId="{FA1927A0-E716-EF4D-9ACE-A582121EAECD}" destId="{00B2C3E0-BBE0-1545-85A6-649CEE163729}" srcOrd="0" destOrd="3" presId="urn:microsoft.com/office/officeart/2005/8/layout/list1"/>
    <dgm:cxn modelId="{028C9784-284A-8044-929D-EF8780619345}" type="presOf" srcId="{9E30536C-F507-CB49-AD4E-41244AD50978}" destId="{00B2C3E0-BBE0-1545-85A6-649CEE163729}" srcOrd="0" destOrd="1" presId="urn:microsoft.com/office/officeart/2005/8/layout/list1"/>
    <dgm:cxn modelId="{B017AB8C-1760-8041-A68D-5B96E2AFD29B}" type="presOf" srcId="{49D29D63-8E28-ED43-B922-F547F60B0406}" destId="{7FE00736-D3A3-DF44-993F-B21EDE9D2964}" srcOrd="0" destOrd="0" presId="urn:microsoft.com/office/officeart/2005/8/layout/list1"/>
    <dgm:cxn modelId="{0E8DDF92-01D9-5F49-B347-3E9DD10BD2C3}" type="presOf" srcId="{18A85F30-7BBB-7F43-84E2-99B44B6E1B81}" destId="{00B2C3E0-BBE0-1545-85A6-649CEE163729}" srcOrd="0" destOrd="0" presId="urn:microsoft.com/office/officeart/2005/8/layout/list1"/>
    <dgm:cxn modelId="{4D600BC2-8D8E-D640-8080-D17A10E17A74}" type="presOf" srcId="{34CE14C3-07BD-694A-8CA7-94DE7A61ABEE}" destId="{D7276EC8-FE27-5F4A-8A4F-B822FA33FF71}" srcOrd="1" destOrd="0" presId="urn:microsoft.com/office/officeart/2005/8/layout/list1"/>
    <dgm:cxn modelId="{5E5438CD-0BB8-E140-9AC4-57F68B0104D1}" type="presOf" srcId="{375FAF2D-D5FE-3D44-8B59-21324736A967}" destId="{00B2C3E0-BBE0-1545-85A6-649CEE163729}" srcOrd="0" destOrd="4" presId="urn:microsoft.com/office/officeart/2005/8/layout/list1"/>
    <dgm:cxn modelId="{A6F475D1-1D06-7745-B74F-5D2F4CFB9962}" srcId="{9E30536C-F507-CB49-AD4E-41244AD50978}" destId="{F3A88A50-CD19-6845-8936-283938CD89E6}" srcOrd="0" destOrd="0" parTransId="{3AFDC147-ED57-9B43-B1EE-1B1713B10614}" sibTransId="{D34746FF-98F8-594A-BC21-3EADC19B50F3}"/>
    <dgm:cxn modelId="{BBB429D9-5ECA-F74A-A2B6-381547C31D5A}" type="presOf" srcId="{F3A88A50-CD19-6845-8936-283938CD89E6}" destId="{00B2C3E0-BBE0-1545-85A6-649CEE163729}" srcOrd="0" destOrd="2" presId="urn:microsoft.com/office/officeart/2005/8/layout/list1"/>
    <dgm:cxn modelId="{AFEABCE2-0F0D-E04C-9799-E30CA327DA63}" srcId="{9E30536C-F507-CB49-AD4E-41244AD50978}" destId="{375FAF2D-D5FE-3D44-8B59-21324736A967}" srcOrd="2" destOrd="0" parTransId="{53CC5B2A-339B-D144-814E-489CF3689897}" sibTransId="{9F0704D2-005B-CD4E-A195-0D12479A3570}"/>
    <dgm:cxn modelId="{320E69FA-209E-F745-801E-422F71DDCAA8}" srcId="{49D29D63-8E28-ED43-B922-F547F60B0406}" destId="{34CE14C3-07BD-694A-8CA7-94DE7A61ABEE}" srcOrd="0" destOrd="0" parTransId="{CF4E7B39-DAE1-9D4C-8900-CFB677665C02}" sibTransId="{808892ED-AE09-794D-BF08-30087D9E775A}"/>
    <dgm:cxn modelId="{F904C96E-4CA6-CD43-86A3-F512909C91B6}" type="presParOf" srcId="{7FE00736-D3A3-DF44-993F-B21EDE9D2964}" destId="{2C056D17-CBC9-8A4D-B38D-6A0BC29E29A8}" srcOrd="0" destOrd="0" presId="urn:microsoft.com/office/officeart/2005/8/layout/list1"/>
    <dgm:cxn modelId="{505D3B88-354B-194E-A3BC-2BD4C4E571F5}" type="presParOf" srcId="{2C056D17-CBC9-8A4D-B38D-6A0BC29E29A8}" destId="{C8D3D015-1ABC-2447-B14B-C920B260D39B}" srcOrd="0" destOrd="0" presId="urn:microsoft.com/office/officeart/2005/8/layout/list1"/>
    <dgm:cxn modelId="{5E211CAC-52B2-F642-B218-A9BB5E0A822D}" type="presParOf" srcId="{2C056D17-CBC9-8A4D-B38D-6A0BC29E29A8}" destId="{D7276EC8-FE27-5F4A-8A4F-B822FA33FF71}" srcOrd="1" destOrd="0" presId="urn:microsoft.com/office/officeart/2005/8/layout/list1"/>
    <dgm:cxn modelId="{4ED6F2EF-AE1A-A74A-8712-F6B6A2405430}" type="presParOf" srcId="{7FE00736-D3A3-DF44-993F-B21EDE9D2964}" destId="{805F400A-A8AD-9240-BF9D-98BF7F0469CC}" srcOrd="1" destOrd="0" presId="urn:microsoft.com/office/officeart/2005/8/layout/list1"/>
    <dgm:cxn modelId="{F300CEEA-68A6-F747-BF4E-3523F85BF8DF}" type="presParOf" srcId="{7FE00736-D3A3-DF44-993F-B21EDE9D2964}" destId="{00B2C3E0-BBE0-1545-85A6-649CEE16372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2AF03C8-5D31-3E48-8073-6C183AFFE02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F27E3A8-A6E2-2247-A055-EC35FFCFCAC1}">
      <dgm:prSet/>
      <dgm:spPr/>
      <dgm:t>
        <a:bodyPr/>
        <a:lstStyle/>
        <a:p>
          <a:r>
            <a:rPr lang="en-US" b="0" i="0" baseline="0"/>
            <a:t>Create training/research opportunities for students</a:t>
          </a:r>
          <a:endParaRPr lang="en-US"/>
        </a:p>
      </dgm:t>
    </dgm:pt>
    <dgm:pt modelId="{1DF92A8D-CB99-234D-9CC7-19793CA24E94}" type="parTrans" cxnId="{2CC331EC-4E04-144F-8421-F3F95F04E8DF}">
      <dgm:prSet/>
      <dgm:spPr/>
      <dgm:t>
        <a:bodyPr/>
        <a:lstStyle/>
        <a:p>
          <a:endParaRPr lang="en-US"/>
        </a:p>
      </dgm:t>
    </dgm:pt>
    <dgm:pt modelId="{3EF6263C-4442-D247-9241-679635109044}" type="sibTrans" cxnId="{2CC331EC-4E04-144F-8421-F3F95F04E8DF}">
      <dgm:prSet/>
      <dgm:spPr/>
      <dgm:t>
        <a:bodyPr/>
        <a:lstStyle/>
        <a:p>
          <a:endParaRPr lang="en-US"/>
        </a:p>
      </dgm:t>
    </dgm:pt>
    <dgm:pt modelId="{B8B56E52-78E2-8146-B382-F806C0AE2963}">
      <dgm:prSet/>
      <dgm:spPr/>
      <dgm:t>
        <a:bodyPr/>
        <a:lstStyle/>
        <a:p>
          <a:r>
            <a:rPr lang="en-US" b="0" i="0"/>
            <a:t>Graduate Assistant</a:t>
          </a:r>
          <a:endParaRPr lang="en-US"/>
        </a:p>
      </dgm:t>
    </dgm:pt>
    <dgm:pt modelId="{9BF80FFB-11A4-1B44-9DD1-1B48E86F23D1}" type="parTrans" cxnId="{56F2CCE7-4F2C-1B45-971A-6F4B35C8C031}">
      <dgm:prSet/>
      <dgm:spPr/>
      <dgm:t>
        <a:bodyPr/>
        <a:lstStyle/>
        <a:p>
          <a:endParaRPr lang="en-US"/>
        </a:p>
      </dgm:t>
    </dgm:pt>
    <dgm:pt modelId="{0732F6F7-0B25-804D-8C85-2417EE5F0397}" type="sibTrans" cxnId="{56F2CCE7-4F2C-1B45-971A-6F4B35C8C031}">
      <dgm:prSet/>
      <dgm:spPr/>
      <dgm:t>
        <a:bodyPr/>
        <a:lstStyle/>
        <a:p>
          <a:endParaRPr lang="en-US"/>
        </a:p>
      </dgm:t>
    </dgm:pt>
    <dgm:pt modelId="{157D190E-179B-F244-9B43-9A16CB8791A0}">
      <dgm:prSet/>
      <dgm:spPr/>
      <dgm:t>
        <a:bodyPr/>
        <a:lstStyle/>
        <a:p>
          <a:r>
            <a:rPr lang="en-US" b="0" i="0" dirty="0"/>
            <a:t>Internship &amp; research opportunities</a:t>
          </a:r>
          <a:endParaRPr lang="en-US" dirty="0"/>
        </a:p>
      </dgm:t>
    </dgm:pt>
    <dgm:pt modelId="{320929EB-5DB7-E244-94D0-F59D2DE79C2C}" type="parTrans" cxnId="{FB9B0566-61B3-0C4C-B353-7654BBA429E5}">
      <dgm:prSet/>
      <dgm:spPr/>
      <dgm:t>
        <a:bodyPr/>
        <a:lstStyle/>
        <a:p>
          <a:endParaRPr lang="en-US"/>
        </a:p>
      </dgm:t>
    </dgm:pt>
    <dgm:pt modelId="{791E2E3E-98DA-C14F-AE37-DEDC1E3F157A}" type="sibTrans" cxnId="{FB9B0566-61B3-0C4C-B353-7654BBA429E5}">
      <dgm:prSet/>
      <dgm:spPr/>
      <dgm:t>
        <a:bodyPr/>
        <a:lstStyle/>
        <a:p>
          <a:endParaRPr lang="en-US"/>
        </a:p>
      </dgm:t>
    </dgm:pt>
    <dgm:pt modelId="{DD141C2B-F8A1-0741-845E-177347438DA5}">
      <dgm:prSet/>
      <dgm:spPr/>
      <dgm:t>
        <a:bodyPr/>
        <a:lstStyle/>
        <a:p>
          <a:r>
            <a:rPr lang="en-US" b="0" i="0" baseline="0"/>
            <a:t>Example programs</a:t>
          </a:r>
          <a:endParaRPr lang="en-US"/>
        </a:p>
      </dgm:t>
    </dgm:pt>
    <dgm:pt modelId="{E418BCF5-A57C-6846-B7DA-865C88655772}" type="parTrans" cxnId="{A7D05791-24D8-714A-BC51-EED79768CF68}">
      <dgm:prSet/>
      <dgm:spPr/>
      <dgm:t>
        <a:bodyPr/>
        <a:lstStyle/>
        <a:p>
          <a:endParaRPr lang="en-US"/>
        </a:p>
      </dgm:t>
    </dgm:pt>
    <dgm:pt modelId="{5F13DDE3-79BF-4C4B-86F0-20AC94299A3B}" type="sibTrans" cxnId="{A7D05791-24D8-714A-BC51-EED79768CF68}">
      <dgm:prSet/>
      <dgm:spPr/>
      <dgm:t>
        <a:bodyPr/>
        <a:lstStyle/>
        <a:p>
          <a:endParaRPr lang="en-US"/>
        </a:p>
      </dgm:t>
    </dgm:pt>
    <dgm:pt modelId="{30C0CCDE-7F44-454B-99B1-6F06E939C06E}">
      <dgm:prSet/>
      <dgm:spPr/>
      <dgm:t>
        <a:bodyPr/>
        <a:lstStyle/>
        <a:p>
          <a:r>
            <a:rPr lang="en-US" sz="2200" b="1" i="0" dirty="0"/>
            <a:t>Graduate</a:t>
          </a:r>
          <a:endParaRPr lang="en-US" sz="2200" b="1" dirty="0"/>
        </a:p>
      </dgm:t>
    </dgm:pt>
    <dgm:pt modelId="{3F39302E-9597-C94B-A414-9CF2EC2A431E}" type="parTrans" cxnId="{F28E5685-F394-F241-A008-A7C09477E639}">
      <dgm:prSet/>
      <dgm:spPr/>
      <dgm:t>
        <a:bodyPr/>
        <a:lstStyle/>
        <a:p>
          <a:endParaRPr lang="en-US"/>
        </a:p>
      </dgm:t>
    </dgm:pt>
    <dgm:pt modelId="{F0EE5999-9F1E-E047-97E0-749D9BA75D46}" type="sibTrans" cxnId="{F28E5685-F394-F241-A008-A7C09477E639}">
      <dgm:prSet/>
      <dgm:spPr/>
      <dgm:t>
        <a:bodyPr/>
        <a:lstStyle/>
        <a:p>
          <a:endParaRPr lang="en-US"/>
        </a:p>
      </dgm:t>
    </dgm:pt>
    <dgm:pt modelId="{D08AE24C-5AA6-EA43-AA53-7DC7CB5E3C55}">
      <dgm:prSet custT="1"/>
      <dgm:spPr/>
      <dgm:t>
        <a:bodyPr/>
        <a:lstStyle/>
        <a:p>
          <a:r>
            <a:rPr lang="en-US" sz="1800" b="0" i="0" dirty="0"/>
            <a:t>Learning Design &amp; Technology</a:t>
          </a:r>
          <a:endParaRPr lang="en-US" sz="1800" dirty="0"/>
        </a:p>
      </dgm:t>
    </dgm:pt>
    <dgm:pt modelId="{65C923F1-2A2B-6D4A-98CE-A32D451A872F}" type="parTrans" cxnId="{3D148B04-6A3C-6B47-8314-E68C7DC7420D}">
      <dgm:prSet/>
      <dgm:spPr/>
      <dgm:t>
        <a:bodyPr/>
        <a:lstStyle/>
        <a:p>
          <a:endParaRPr lang="en-US"/>
        </a:p>
      </dgm:t>
    </dgm:pt>
    <dgm:pt modelId="{BD593354-FB3D-0946-81AF-C11A539CF1A2}" type="sibTrans" cxnId="{3D148B04-6A3C-6B47-8314-E68C7DC7420D}">
      <dgm:prSet/>
      <dgm:spPr/>
      <dgm:t>
        <a:bodyPr/>
        <a:lstStyle/>
        <a:p>
          <a:endParaRPr lang="en-US"/>
        </a:p>
      </dgm:t>
    </dgm:pt>
    <dgm:pt modelId="{0116D3CA-730F-C948-B9D1-6907E44972E8}">
      <dgm:prSet custT="1"/>
      <dgm:spPr/>
      <dgm:t>
        <a:bodyPr/>
        <a:lstStyle/>
        <a:p>
          <a:r>
            <a:rPr lang="en-US" sz="1800" b="0" i="0" dirty="0"/>
            <a:t>Masters in Higher Education</a:t>
          </a:r>
          <a:endParaRPr lang="en-US" sz="1800" dirty="0"/>
        </a:p>
      </dgm:t>
    </dgm:pt>
    <dgm:pt modelId="{1F7C43D4-5F36-AD40-BD6F-CE4018F0B59D}" type="parTrans" cxnId="{A9696C49-3386-7D4C-A5DC-6F7F32785E1C}">
      <dgm:prSet/>
      <dgm:spPr/>
      <dgm:t>
        <a:bodyPr/>
        <a:lstStyle/>
        <a:p>
          <a:endParaRPr lang="en-US"/>
        </a:p>
      </dgm:t>
    </dgm:pt>
    <dgm:pt modelId="{22E3DFDB-FF57-5845-AC69-B99F3EB26E93}" type="sibTrans" cxnId="{A9696C49-3386-7D4C-A5DC-6F7F32785E1C}">
      <dgm:prSet/>
      <dgm:spPr/>
      <dgm:t>
        <a:bodyPr/>
        <a:lstStyle/>
        <a:p>
          <a:endParaRPr lang="en-US"/>
        </a:p>
      </dgm:t>
    </dgm:pt>
    <dgm:pt modelId="{29AE55CD-9AA5-4945-9273-6D8E374E15E4}">
      <dgm:prSet custT="1"/>
      <dgm:spPr/>
      <dgm:t>
        <a:bodyPr/>
        <a:lstStyle/>
        <a:p>
          <a:r>
            <a:rPr lang="en-US" sz="1800" b="0" i="0" dirty="0"/>
            <a:t>Ph.D. in Studies in Higher Education</a:t>
          </a:r>
          <a:endParaRPr lang="en-US" sz="1800" dirty="0"/>
        </a:p>
      </dgm:t>
    </dgm:pt>
    <dgm:pt modelId="{60F5708A-E228-1140-AF77-3776951C1E6B}" type="parTrans" cxnId="{FDD3662D-AECE-DB40-AB77-7D237FA93FB7}">
      <dgm:prSet/>
      <dgm:spPr/>
      <dgm:t>
        <a:bodyPr/>
        <a:lstStyle/>
        <a:p>
          <a:endParaRPr lang="en-US"/>
        </a:p>
      </dgm:t>
    </dgm:pt>
    <dgm:pt modelId="{5B4D4D17-E396-B04A-8A7E-ADF266181D3A}" type="sibTrans" cxnId="{FDD3662D-AECE-DB40-AB77-7D237FA93FB7}">
      <dgm:prSet/>
      <dgm:spPr/>
      <dgm:t>
        <a:bodyPr/>
        <a:lstStyle/>
        <a:p>
          <a:endParaRPr lang="en-US"/>
        </a:p>
      </dgm:t>
    </dgm:pt>
    <dgm:pt modelId="{DB58B764-1054-8D4B-8B8E-2BCABF0637CD}">
      <dgm:prSet custT="1"/>
      <dgm:spPr/>
      <dgm:t>
        <a:bodyPr/>
        <a:lstStyle/>
        <a:p>
          <a:r>
            <a:rPr lang="en-US" sz="2200" b="1" i="0" dirty="0"/>
            <a:t>Undergraduate</a:t>
          </a:r>
          <a:endParaRPr lang="en-US" sz="2200" b="1" dirty="0"/>
        </a:p>
      </dgm:t>
    </dgm:pt>
    <dgm:pt modelId="{B8CCD2E1-847C-4B41-8A2A-AC971B3B9131}" type="parTrans" cxnId="{1168A8CD-24FD-9F42-9938-2A7B9A560C29}">
      <dgm:prSet/>
      <dgm:spPr/>
      <dgm:t>
        <a:bodyPr/>
        <a:lstStyle/>
        <a:p>
          <a:endParaRPr lang="en-US"/>
        </a:p>
      </dgm:t>
    </dgm:pt>
    <dgm:pt modelId="{D7418FB2-911C-C641-BB42-7D807DD9CE51}" type="sibTrans" cxnId="{1168A8CD-24FD-9F42-9938-2A7B9A560C29}">
      <dgm:prSet/>
      <dgm:spPr/>
      <dgm:t>
        <a:bodyPr/>
        <a:lstStyle/>
        <a:p>
          <a:endParaRPr lang="en-US"/>
        </a:p>
      </dgm:t>
    </dgm:pt>
    <dgm:pt modelId="{8719CFFA-3BD6-204D-B99F-3AF8F14AF354}">
      <dgm:prSet custT="1"/>
      <dgm:spPr/>
      <dgm:t>
        <a:bodyPr/>
        <a:lstStyle/>
        <a:p>
          <a:r>
            <a:rPr lang="en-US" sz="1800" b="0" i="0" dirty="0"/>
            <a:t>Leadership for Community Education</a:t>
          </a:r>
          <a:endParaRPr lang="en-US" sz="1800" dirty="0"/>
        </a:p>
      </dgm:t>
    </dgm:pt>
    <dgm:pt modelId="{235C2414-FC82-6847-85E3-A97FB1CC8E67}" type="parTrans" cxnId="{05560579-D451-0F43-B54C-5C574F55CC4C}">
      <dgm:prSet/>
      <dgm:spPr/>
      <dgm:t>
        <a:bodyPr/>
        <a:lstStyle/>
        <a:p>
          <a:endParaRPr lang="en-US"/>
        </a:p>
      </dgm:t>
    </dgm:pt>
    <dgm:pt modelId="{EC6975FC-EAC3-A841-A283-D1A931485795}" type="sibTrans" cxnId="{05560579-D451-0F43-B54C-5C574F55CC4C}">
      <dgm:prSet/>
      <dgm:spPr/>
      <dgm:t>
        <a:bodyPr/>
        <a:lstStyle/>
        <a:p>
          <a:endParaRPr lang="en-US"/>
        </a:p>
      </dgm:t>
    </dgm:pt>
    <dgm:pt modelId="{0B8F481B-34AD-794B-9C99-E9CD8EC1E944}">
      <dgm:prSet custT="1"/>
      <dgm:spPr/>
      <dgm:t>
        <a:bodyPr/>
        <a:lstStyle/>
        <a:p>
          <a:r>
            <a:rPr lang="en-US" sz="1800" b="0" i="0" dirty="0"/>
            <a:t>Certificate in Leadership Studies</a:t>
          </a:r>
          <a:endParaRPr lang="en-US" sz="1800" dirty="0"/>
        </a:p>
      </dgm:t>
    </dgm:pt>
    <dgm:pt modelId="{8FBE0FCF-30D2-EA4F-8F1F-7EC6DA8CE2D6}" type="parTrans" cxnId="{DC83EFE8-25E9-BD46-99EC-36C1EC0DC822}">
      <dgm:prSet/>
      <dgm:spPr/>
      <dgm:t>
        <a:bodyPr/>
        <a:lstStyle/>
        <a:p>
          <a:endParaRPr lang="en-US"/>
        </a:p>
      </dgm:t>
    </dgm:pt>
    <dgm:pt modelId="{38F0F5AC-4181-C546-B60F-B1BFF2C5CCEB}" type="sibTrans" cxnId="{DC83EFE8-25E9-BD46-99EC-36C1EC0DC822}">
      <dgm:prSet/>
      <dgm:spPr/>
      <dgm:t>
        <a:bodyPr/>
        <a:lstStyle/>
        <a:p>
          <a:endParaRPr lang="en-US"/>
        </a:p>
      </dgm:t>
    </dgm:pt>
    <dgm:pt modelId="{5001885D-4A90-BF45-91CA-607E9A4EAF84}">
      <dgm:prSet custT="1"/>
      <dgm:spPr/>
      <dgm:t>
        <a:bodyPr/>
        <a:lstStyle/>
        <a:p>
          <a:r>
            <a:rPr lang="en-US" sz="1800" b="0" i="0" dirty="0"/>
            <a:t>Honors projects in Lewis Honors College</a:t>
          </a:r>
          <a:endParaRPr lang="en-US" sz="2200" dirty="0"/>
        </a:p>
      </dgm:t>
    </dgm:pt>
    <dgm:pt modelId="{3FEB7C0E-D177-F14B-9477-2300B65377AF}" type="parTrans" cxnId="{3ADF9EBC-832C-2044-87EC-3CDE469B54F0}">
      <dgm:prSet/>
      <dgm:spPr/>
      <dgm:t>
        <a:bodyPr/>
        <a:lstStyle/>
        <a:p>
          <a:endParaRPr lang="en-US"/>
        </a:p>
      </dgm:t>
    </dgm:pt>
    <dgm:pt modelId="{CA88A09C-10A7-F245-A067-D2997F0C13BE}" type="sibTrans" cxnId="{3ADF9EBC-832C-2044-87EC-3CDE469B54F0}">
      <dgm:prSet/>
      <dgm:spPr/>
      <dgm:t>
        <a:bodyPr/>
        <a:lstStyle/>
        <a:p>
          <a:endParaRPr lang="en-US"/>
        </a:p>
      </dgm:t>
    </dgm:pt>
    <dgm:pt modelId="{6474F0B3-ED2A-1F48-9A14-EF9F37C685A5}" type="pres">
      <dgm:prSet presAssocID="{52AF03C8-5D31-3E48-8073-6C183AFFE020}" presName="linear" presStyleCnt="0">
        <dgm:presLayoutVars>
          <dgm:dir/>
          <dgm:animLvl val="lvl"/>
          <dgm:resizeHandles val="exact"/>
        </dgm:presLayoutVars>
      </dgm:prSet>
      <dgm:spPr/>
    </dgm:pt>
    <dgm:pt modelId="{91285955-13C2-5E47-815C-2D0B606742D1}" type="pres">
      <dgm:prSet presAssocID="{7F27E3A8-A6E2-2247-A055-EC35FFCFCAC1}" presName="parentLin" presStyleCnt="0"/>
      <dgm:spPr/>
    </dgm:pt>
    <dgm:pt modelId="{EE48A760-CAB2-BC41-8B74-9BDDB5126241}" type="pres">
      <dgm:prSet presAssocID="{7F27E3A8-A6E2-2247-A055-EC35FFCFCAC1}" presName="parentLeftMargin" presStyleLbl="node1" presStyleIdx="0" presStyleCnt="2"/>
      <dgm:spPr/>
    </dgm:pt>
    <dgm:pt modelId="{F8560D2C-7628-8B47-BAAB-86E17219F5A3}" type="pres">
      <dgm:prSet presAssocID="{7F27E3A8-A6E2-2247-A055-EC35FFCFCAC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2915C75-0F3A-2245-B660-36F04ED62518}" type="pres">
      <dgm:prSet presAssocID="{7F27E3A8-A6E2-2247-A055-EC35FFCFCAC1}" presName="negativeSpace" presStyleCnt="0"/>
      <dgm:spPr/>
    </dgm:pt>
    <dgm:pt modelId="{23CC8B0A-3916-BB44-96AC-7A029455A489}" type="pres">
      <dgm:prSet presAssocID="{7F27E3A8-A6E2-2247-A055-EC35FFCFCAC1}" presName="childText" presStyleLbl="conFgAcc1" presStyleIdx="0" presStyleCnt="2">
        <dgm:presLayoutVars>
          <dgm:bulletEnabled val="1"/>
        </dgm:presLayoutVars>
      </dgm:prSet>
      <dgm:spPr/>
    </dgm:pt>
    <dgm:pt modelId="{153C3EA3-1A8D-1948-B4AC-7F366B01E278}" type="pres">
      <dgm:prSet presAssocID="{3EF6263C-4442-D247-9241-679635109044}" presName="spaceBetweenRectangles" presStyleCnt="0"/>
      <dgm:spPr/>
    </dgm:pt>
    <dgm:pt modelId="{96E046A6-FC5F-A345-AB65-A66B1C73A768}" type="pres">
      <dgm:prSet presAssocID="{DD141C2B-F8A1-0741-845E-177347438DA5}" presName="parentLin" presStyleCnt="0"/>
      <dgm:spPr/>
    </dgm:pt>
    <dgm:pt modelId="{411B1B23-6B90-4F4A-B72E-FC5AE735B5EF}" type="pres">
      <dgm:prSet presAssocID="{DD141C2B-F8A1-0741-845E-177347438DA5}" presName="parentLeftMargin" presStyleLbl="node1" presStyleIdx="0" presStyleCnt="2"/>
      <dgm:spPr/>
    </dgm:pt>
    <dgm:pt modelId="{018F68E0-5D61-664C-BEEC-6534F9C1BAC1}" type="pres">
      <dgm:prSet presAssocID="{DD141C2B-F8A1-0741-845E-177347438DA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F0B1381-2FE9-4147-977E-1EFC63706D9A}" type="pres">
      <dgm:prSet presAssocID="{DD141C2B-F8A1-0741-845E-177347438DA5}" presName="negativeSpace" presStyleCnt="0"/>
      <dgm:spPr/>
    </dgm:pt>
    <dgm:pt modelId="{FF72415D-0A17-E146-97F4-119D33D3193E}" type="pres">
      <dgm:prSet presAssocID="{DD141C2B-F8A1-0741-845E-177347438DA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148B04-6A3C-6B47-8314-E68C7DC7420D}" srcId="{30C0CCDE-7F44-454B-99B1-6F06E939C06E}" destId="{D08AE24C-5AA6-EA43-AA53-7DC7CB5E3C55}" srcOrd="0" destOrd="0" parTransId="{65C923F1-2A2B-6D4A-98CE-A32D451A872F}" sibTransId="{BD593354-FB3D-0946-81AF-C11A539CF1A2}"/>
    <dgm:cxn modelId="{F667580A-CEB9-334D-BC72-9829E2DF2681}" type="presOf" srcId="{7F27E3A8-A6E2-2247-A055-EC35FFCFCAC1}" destId="{F8560D2C-7628-8B47-BAAB-86E17219F5A3}" srcOrd="1" destOrd="0" presId="urn:microsoft.com/office/officeart/2005/8/layout/list1"/>
    <dgm:cxn modelId="{B65C9622-EFA9-DC44-B504-BE788C9F4FF9}" type="presOf" srcId="{7F27E3A8-A6E2-2247-A055-EC35FFCFCAC1}" destId="{EE48A760-CAB2-BC41-8B74-9BDDB5126241}" srcOrd="0" destOrd="0" presId="urn:microsoft.com/office/officeart/2005/8/layout/list1"/>
    <dgm:cxn modelId="{FDD3662D-AECE-DB40-AB77-7D237FA93FB7}" srcId="{30C0CCDE-7F44-454B-99B1-6F06E939C06E}" destId="{29AE55CD-9AA5-4945-9273-6D8E374E15E4}" srcOrd="2" destOrd="0" parTransId="{60F5708A-E228-1140-AF77-3776951C1E6B}" sibTransId="{5B4D4D17-E396-B04A-8A7E-ADF266181D3A}"/>
    <dgm:cxn modelId="{20C1835B-C27E-5041-8AE7-8346F62568AF}" type="presOf" srcId="{0B8F481B-34AD-794B-9C99-E9CD8EC1E944}" destId="{FF72415D-0A17-E146-97F4-119D33D3193E}" srcOrd="0" destOrd="6" presId="urn:microsoft.com/office/officeart/2005/8/layout/list1"/>
    <dgm:cxn modelId="{18D0AF65-CC6C-4447-B580-0C9ABC8F305F}" type="presOf" srcId="{5001885D-4A90-BF45-91CA-607E9A4EAF84}" destId="{FF72415D-0A17-E146-97F4-119D33D3193E}" srcOrd="0" destOrd="7" presId="urn:microsoft.com/office/officeart/2005/8/layout/list1"/>
    <dgm:cxn modelId="{FB9B0566-61B3-0C4C-B353-7654BBA429E5}" srcId="{7F27E3A8-A6E2-2247-A055-EC35FFCFCAC1}" destId="{157D190E-179B-F244-9B43-9A16CB8791A0}" srcOrd="1" destOrd="0" parTransId="{320929EB-5DB7-E244-94D0-F59D2DE79C2C}" sibTransId="{791E2E3E-98DA-C14F-AE37-DEDC1E3F157A}"/>
    <dgm:cxn modelId="{A9696C49-3386-7D4C-A5DC-6F7F32785E1C}" srcId="{30C0CCDE-7F44-454B-99B1-6F06E939C06E}" destId="{0116D3CA-730F-C948-B9D1-6907E44972E8}" srcOrd="1" destOrd="0" parTransId="{1F7C43D4-5F36-AD40-BD6F-CE4018F0B59D}" sibTransId="{22E3DFDB-FF57-5845-AC69-B99F3EB26E93}"/>
    <dgm:cxn modelId="{57928E4C-2BFA-D343-A9D6-3B85AA6AC068}" type="presOf" srcId="{52AF03C8-5D31-3E48-8073-6C183AFFE020}" destId="{6474F0B3-ED2A-1F48-9A14-EF9F37C685A5}" srcOrd="0" destOrd="0" presId="urn:microsoft.com/office/officeart/2005/8/layout/list1"/>
    <dgm:cxn modelId="{1FF1716E-2F62-6645-B22E-F41902B23A20}" type="presOf" srcId="{29AE55CD-9AA5-4945-9273-6D8E374E15E4}" destId="{FF72415D-0A17-E146-97F4-119D33D3193E}" srcOrd="0" destOrd="3" presId="urn:microsoft.com/office/officeart/2005/8/layout/list1"/>
    <dgm:cxn modelId="{05560579-D451-0F43-B54C-5C574F55CC4C}" srcId="{DB58B764-1054-8D4B-8B8E-2BCABF0637CD}" destId="{8719CFFA-3BD6-204D-B99F-3AF8F14AF354}" srcOrd="0" destOrd="0" parTransId="{235C2414-FC82-6847-85E3-A97FB1CC8E67}" sibTransId="{EC6975FC-EAC3-A841-A283-D1A931485795}"/>
    <dgm:cxn modelId="{B1379B7C-FCC1-D74F-9E9C-0D173BEE751F}" type="presOf" srcId="{DB58B764-1054-8D4B-8B8E-2BCABF0637CD}" destId="{FF72415D-0A17-E146-97F4-119D33D3193E}" srcOrd="0" destOrd="4" presId="urn:microsoft.com/office/officeart/2005/8/layout/list1"/>
    <dgm:cxn modelId="{84B36282-F2F8-B647-B18C-ECD9AA209BEF}" type="presOf" srcId="{D08AE24C-5AA6-EA43-AA53-7DC7CB5E3C55}" destId="{FF72415D-0A17-E146-97F4-119D33D3193E}" srcOrd="0" destOrd="1" presId="urn:microsoft.com/office/officeart/2005/8/layout/list1"/>
    <dgm:cxn modelId="{F28E5685-F394-F241-A008-A7C09477E639}" srcId="{DD141C2B-F8A1-0741-845E-177347438DA5}" destId="{30C0CCDE-7F44-454B-99B1-6F06E939C06E}" srcOrd="0" destOrd="0" parTransId="{3F39302E-9597-C94B-A414-9CF2EC2A431E}" sibTransId="{F0EE5999-9F1E-E047-97E0-749D9BA75D46}"/>
    <dgm:cxn modelId="{5E5DFA8F-41CC-8949-AA15-F1A72C651710}" type="presOf" srcId="{0116D3CA-730F-C948-B9D1-6907E44972E8}" destId="{FF72415D-0A17-E146-97F4-119D33D3193E}" srcOrd="0" destOrd="2" presId="urn:microsoft.com/office/officeart/2005/8/layout/list1"/>
    <dgm:cxn modelId="{A7D05791-24D8-714A-BC51-EED79768CF68}" srcId="{52AF03C8-5D31-3E48-8073-6C183AFFE020}" destId="{DD141C2B-F8A1-0741-845E-177347438DA5}" srcOrd="1" destOrd="0" parTransId="{E418BCF5-A57C-6846-B7DA-865C88655772}" sibTransId="{5F13DDE3-79BF-4C4B-86F0-20AC94299A3B}"/>
    <dgm:cxn modelId="{17D1CC96-D420-CD4F-B032-BD467FF42DC9}" type="presOf" srcId="{DD141C2B-F8A1-0741-845E-177347438DA5}" destId="{018F68E0-5D61-664C-BEEC-6534F9C1BAC1}" srcOrd="1" destOrd="0" presId="urn:microsoft.com/office/officeart/2005/8/layout/list1"/>
    <dgm:cxn modelId="{85F409A2-4B12-114D-AAF8-63C803374F16}" type="presOf" srcId="{30C0CCDE-7F44-454B-99B1-6F06E939C06E}" destId="{FF72415D-0A17-E146-97F4-119D33D3193E}" srcOrd="0" destOrd="0" presId="urn:microsoft.com/office/officeart/2005/8/layout/list1"/>
    <dgm:cxn modelId="{504513A2-65D6-5147-A7D1-6F233CFAABDC}" type="presOf" srcId="{8719CFFA-3BD6-204D-B99F-3AF8F14AF354}" destId="{FF72415D-0A17-E146-97F4-119D33D3193E}" srcOrd="0" destOrd="5" presId="urn:microsoft.com/office/officeart/2005/8/layout/list1"/>
    <dgm:cxn modelId="{CFD41FAD-CC2E-854C-AA56-D88A216D757F}" type="presOf" srcId="{157D190E-179B-F244-9B43-9A16CB8791A0}" destId="{23CC8B0A-3916-BB44-96AC-7A029455A489}" srcOrd="0" destOrd="1" presId="urn:microsoft.com/office/officeart/2005/8/layout/list1"/>
    <dgm:cxn modelId="{3D16ABB8-FB82-6148-B4AF-2AA112BA33C1}" type="presOf" srcId="{DD141C2B-F8A1-0741-845E-177347438DA5}" destId="{411B1B23-6B90-4F4A-B72E-FC5AE735B5EF}" srcOrd="0" destOrd="0" presId="urn:microsoft.com/office/officeart/2005/8/layout/list1"/>
    <dgm:cxn modelId="{3ADF9EBC-832C-2044-87EC-3CDE469B54F0}" srcId="{DB58B764-1054-8D4B-8B8E-2BCABF0637CD}" destId="{5001885D-4A90-BF45-91CA-607E9A4EAF84}" srcOrd="2" destOrd="0" parTransId="{3FEB7C0E-D177-F14B-9477-2300B65377AF}" sibTransId="{CA88A09C-10A7-F245-A067-D2997F0C13BE}"/>
    <dgm:cxn modelId="{7EC42ABD-D381-C14B-BFB8-4F4B4B1DB5B1}" type="presOf" srcId="{B8B56E52-78E2-8146-B382-F806C0AE2963}" destId="{23CC8B0A-3916-BB44-96AC-7A029455A489}" srcOrd="0" destOrd="0" presId="urn:microsoft.com/office/officeart/2005/8/layout/list1"/>
    <dgm:cxn modelId="{1168A8CD-24FD-9F42-9938-2A7B9A560C29}" srcId="{DD141C2B-F8A1-0741-845E-177347438DA5}" destId="{DB58B764-1054-8D4B-8B8E-2BCABF0637CD}" srcOrd="1" destOrd="0" parTransId="{B8CCD2E1-847C-4B41-8A2A-AC971B3B9131}" sibTransId="{D7418FB2-911C-C641-BB42-7D807DD9CE51}"/>
    <dgm:cxn modelId="{56F2CCE7-4F2C-1B45-971A-6F4B35C8C031}" srcId="{7F27E3A8-A6E2-2247-A055-EC35FFCFCAC1}" destId="{B8B56E52-78E2-8146-B382-F806C0AE2963}" srcOrd="0" destOrd="0" parTransId="{9BF80FFB-11A4-1B44-9DD1-1B48E86F23D1}" sibTransId="{0732F6F7-0B25-804D-8C85-2417EE5F0397}"/>
    <dgm:cxn modelId="{DC83EFE8-25E9-BD46-99EC-36C1EC0DC822}" srcId="{DB58B764-1054-8D4B-8B8E-2BCABF0637CD}" destId="{0B8F481B-34AD-794B-9C99-E9CD8EC1E944}" srcOrd="1" destOrd="0" parTransId="{8FBE0FCF-30D2-EA4F-8F1F-7EC6DA8CE2D6}" sibTransId="{38F0F5AC-4181-C546-B60F-B1BFF2C5CCEB}"/>
    <dgm:cxn modelId="{2CC331EC-4E04-144F-8421-F3F95F04E8DF}" srcId="{52AF03C8-5D31-3E48-8073-6C183AFFE020}" destId="{7F27E3A8-A6E2-2247-A055-EC35FFCFCAC1}" srcOrd="0" destOrd="0" parTransId="{1DF92A8D-CB99-234D-9CC7-19793CA24E94}" sibTransId="{3EF6263C-4442-D247-9241-679635109044}"/>
    <dgm:cxn modelId="{C9A05CD3-2FCC-BE4F-9097-4F3DEC7BF998}" type="presParOf" srcId="{6474F0B3-ED2A-1F48-9A14-EF9F37C685A5}" destId="{91285955-13C2-5E47-815C-2D0B606742D1}" srcOrd="0" destOrd="0" presId="urn:microsoft.com/office/officeart/2005/8/layout/list1"/>
    <dgm:cxn modelId="{0CE142CC-E04B-3843-B052-489E5A484AB7}" type="presParOf" srcId="{91285955-13C2-5E47-815C-2D0B606742D1}" destId="{EE48A760-CAB2-BC41-8B74-9BDDB5126241}" srcOrd="0" destOrd="0" presId="urn:microsoft.com/office/officeart/2005/8/layout/list1"/>
    <dgm:cxn modelId="{1E1C70C5-9F27-324D-8793-A246A7E55A57}" type="presParOf" srcId="{91285955-13C2-5E47-815C-2D0B606742D1}" destId="{F8560D2C-7628-8B47-BAAB-86E17219F5A3}" srcOrd="1" destOrd="0" presId="urn:microsoft.com/office/officeart/2005/8/layout/list1"/>
    <dgm:cxn modelId="{DC68A51D-FD79-6C4A-9114-DB99A7CB771E}" type="presParOf" srcId="{6474F0B3-ED2A-1F48-9A14-EF9F37C685A5}" destId="{A2915C75-0F3A-2245-B660-36F04ED62518}" srcOrd="1" destOrd="0" presId="urn:microsoft.com/office/officeart/2005/8/layout/list1"/>
    <dgm:cxn modelId="{BD23DD50-E444-9C48-9D13-8A55E816908B}" type="presParOf" srcId="{6474F0B3-ED2A-1F48-9A14-EF9F37C685A5}" destId="{23CC8B0A-3916-BB44-96AC-7A029455A489}" srcOrd="2" destOrd="0" presId="urn:microsoft.com/office/officeart/2005/8/layout/list1"/>
    <dgm:cxn modelId="{9136E921-19C3-5845-A257-1E874E102F6A}" type="presParOf" srcId="{6474F0B3-ED2A-1F48-9A14-EF9F37C685A5}" destId="{153C3EA3-1A8D-1948-B4AC-7F366B01E278}" srcOrd="3" destOrd="0" presId="urn:microsoft.com/office/officeart/2005/8/layout/list1"/>
    <dgm:cxn modelId="{8FAA3EEC-572D-B448-8482-D9990AB9B4CF}" type="presParOf" srcId="{6474F0B3-ED2A-1F48-9A14-EF9F37C685A5}" destId="{96E046A6-FC5F-A345-AB65-A66B1C73A768}" srcOrd="4" destOrd="0" presId="urn:microsoft.com/office/officeart/2005/8/layout/list1"/>
    <dgm:cxn modelId="{694E245F-96C9-9448-9B67-748EDB0FD96A}" type="presParOf" srcId="{96E046A6-FC5F-A345-AB65-A66B1C73A768}" destId="{411B1B23-6B90-4F4A-B72E-FC5AE735B5EF}" srcOrd="0" destOrd="0" presId="urn:microsoft.com/office/officeart/2005/8/layout/list1"/>
    <dgm:cxn modelId="{632956DA-68A6-0443-9A96-8425A398B183}" type="presParOf" srcId="{96E046A6-FC5F-A345-AB65-A66B1C73A768}" destId="{018F68E0-5D61-664C-BEEC-6534F9C1BAC1}" srcOrd="1" destOrd="0" presId="urn:microsoft.com/office/officeart/2005/8/layout/list1"/>
    <dgm:cxn modelId="{1EC48497-7611-3448-8DAB-67442E9F6518}" type="presParOf" srcId="{6474F0B3-ED2A-1F48-9A14-EF9F37C685A5}" destId="{9F0B1381-2FE9-4147-977E-1EFC63706D9A}" srcOrd="5" destOrd="0" presId="urn:microsoft.com/office/officeart/2005/8/layout/list1"/>
    <dgm:cxn modelId="{19560C30-D30B-C246-98E3-534C063E54ED}" type="presParOf" srcId="{6474F0B3-ED2A-1F48-9A14-EF9F37C685A5}" destId="{FF72415D-0A17-E146-97F4-119D33D3193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2AF03C8-5D31-3E48-8073-6C183AFFE02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F27E3A8-A6E2-2247-A055-EC35FFCFCAC1}">
      <dgm:prSet/>
      <dgm:spPr/>
      <dgm:t>
        <a:bodyPr/>
        <a:lstStyle/>
        <a:p>
          <a:r>
            <a:rPr lang="en-US" b="0" i="0" baseline="0"/>
            <a:t>Create training/research opportunities for students</a:t>
          </a:r>
          <a:endParaRPr lang="en-US"/>
        </a:p>
      </dgm:t>
    </dgm:pt>
    <dgm:pt modelId="{1DF92A8D-CB99-234D-9CC7-19793CA24E94}" type="parTrans" cxnId="{2CC331EC-4E04-144F-8421-F3F95F04E8DF}">
      <dgm:prSet/>
      <dgm:spPr/>
      <dgm:t>
        <a:bodyPr/>
        <a:lstStyle/>
        <a:p>
          <a:endParaRPr lang="en-US"/>
        </a:p>
      </dgm:t>
    </dgm:pt>
    <dgm:pt modelId="{3EF6263C-4442-D247-9241-679635109044}" type="sibTrans" cxnId="{2CC331EC-4E04-144F-8421-F3F95F04E8DF}">
      <dgm:prSet/>
      <dgm:spPr/>
      <dgm:t>
        <a:bodyPr/>
        <a:lstStyle/>
        <a:p>
          <a:endParaRPr lang="en-US"/>
        </a:p>
      </dgm:t>
    </dgm:pt>
    <dgm:pt modelId="{B8B56E52-78E2-8146-B382-F806C0AE2963}">
      <dgm:prSet/>
      <dgm:spPr/>
      <dgm:t>
        <a:bodyPr/>
        <a:lstStyle/>
        <a:p>
          <a:r>
            <a:rPr lang="en-US" b="0" i="0"/>
            <a:t>Graduate Assistant</a:t>
          </a:r>
          <a:endParaRPr lang="en-US"/>
        </a:p>
      </dgm:t>
    </dgm:pt>
    <dgm:pt modelId="{9BF80FFB-11A4-1B44-9DD1-1B48E86F23D1}" type="parTrans" cxnId="{56F2CCE7-4F2C-1B45-971A-6F4B35C8C031}">
      <dgm:prSet/>
      <dgm:spPr/>
      <dgm:t>
        <a:bodyPr/>
        <a:lstStyle/>
        <a:p>
          <a:endParaRPr lang="en-US"/>
        </a:p>
      </dgm:t>
    </dgm:pt>
    <dgm:pt modelId="{0732F6F7-0B25-804D-8C85-2417EE5F0397}" type="sibTrans" cxnId="{56F2CCE7-4F2C-1B45-971A-6F4B35C8C031}">
      <dgm:prSet/>
      <dgm:spPr/>
      <dgm:t>
        <a:bodyPr/>
        <a:lstStyle/>
        <a:p>
          <a:endParaRPr lang="en-US"/>
        </a:p>
      </dgm:t>
    </dgm:pt>
    <dgm:pt modelId="{157D190E-179B-F244-9B43-9A16CB8791A0}">
      <dgm:prSet/>
      <dgm:spPr/>
      <dgm:t>
        <a:bodyPr/>
        <a:lstStyle/>
        <a:p>
          <a:r>
            <a:rPr lang="en-US" b="0" i="0" dirty="0"/>
            <a:t>Internship &amp; research opportunities</a:t>
          </a:r>
          <a:endParaRPr lang="en-US" dirty="0"/>
        </a:p>
      </dgm:t>
    </dgm:pt>
    <dgm:pt modelId="{320929EB-5DB7-E244-94D0-F59D2DE79C2C}" type="parTrans" cxnId="{FB9B0566-61B3-0C4C-B353-7654BBA429E5}">
      <dgm:prSet/>
      <dgm:spPr/>
      <dgm:t>
        <a:bodyPr/>
        <a:lstStyle/>
        <a:p>
          <a:endParaRPr lang="en-US"/>
        </a:p>
      </dgm:t>
    </dgm:pt>
    <dgm:pt modelId="{791E2E3E-98DA-C14F-AE37-DEDC1E3F157A}" type="sibTrans" cxnId="{FB9B0566-61B3-0C4C-B353-7654BBA429E5}">
      <dgm:prSet/>
      <dgm:spPr/>
      <dgm:t>
        <a:bodyPr/>
        <a:lstStyle/>
        <a:p>
          <a:endParaRPr lang="en-US"/>
        </a:p>
      </dgm:t>
    </dgm:pt>
    <dgm:pt modelId="{DD141C2B-F8A1-0741-845E-177347438DA5}">
      <dgm:prSet/>
      <dgm:spPr/>
      <dgm:t>
        <a:bodyPr/>
        <a:lstStyle/>
        <a:p>
          <a:r>
            <a:rPr lang="en-US" b="0" i="0" baseline="0"/>
            <a:t>Example programs</a:t>
          </a:r>
          <a:endParaRPr lang="en-US"/>
        </a:p>
      </dgm:t>
    </dgm:pt>
    <dgm:pt modelId="{E418BCF5-A57C-6846-B7DA-865C88655772}" type="parTrans" cxnId="{A7D05791-24D8-714A-BC51-EED79768CF68}">
      <dgm:prSet/>
      <dgm:spPr/>
      <dgm:t>
        <a:bodyPr/>
        <a:lstStyle/>
        <a:p>
          <a:endParaRPr lang="en-US"/>
        </a:p>
      </dgm:t>
    </dgm:pt>
    <dgm:pt modelId="{5F13DDE3-79BF-4C4B-86F0-20AC94299A3B}" type="sibTrans" cxnId="{A7D05791-24D8-714A-BC51-EED79768CF68}">
      <dgm:prSet/>
      <dgm:spPr/>
      <dgm:t>
        <a:bodyPr/>
        <a:lstStyle/>
        <a:p>
          <a:endParaRPr lang="en-US"/>
        </a:p>
      </dgm:t>
    </dgm:pt>
    <dgm:pt modelId="{30C0CCDE-7F44-454B-99B1-6F06E939C06E}">
      <dgm:prSet/>
      <dgm:spPr/>
      <dgm:t>
        <a:bodyPr/>
        <a:lstStyle/>
        <a:p>
          <a:r>
            <a:rPr lang="en-US" sz="2200" b="1" i="0" dirty="0"/>
            <a:t>Graduate</a:t>
          </a:r>
          <a:endParaRPr lang="en-US" sz="2200" b="1" dirty="0"/>
        </a:p>
      </dgm:t>
    </dgm:pt>
    <dgm:pt modelId="{3F39302E-9597-C94B-A414-9CF2EC2A431E}" type="parTrans" cxnId="{F28E5685-F394-F241-A008-A7C09477E639}">
      <dgm:prSet/>
      <dgm:spPr/>
      <dgm:t>
        <a:bodyPr/>
        <a:lstStyle/>
        <a:p>
          <a:endParaRPr lang="en-US"/>
        </a:p>
      </dgm:t>
    </dgm:pt>
    <dgm:pt modelId="{F0EE5999-9F1E-E047-97E0-749D9BA75D46}" type="sibTrans" cxnId="{F28E5685-F394-F241-A008-A7C09477E639}">
      <dgm:prSet/>
      <dgm:spPr/>
      <dgm:t>
        <a:bodyPr/>
        <a:lstStyle/>
        <a:p>
          <a:endParaRPr lang="en-US"/>
        </a:p>
      </dgm:t>
    </dgm:pt>
    <dgm:pt modelId="{D08AE24C-5AA6-EA43-AA53-7DC7CB5E3C55}">
      <dgm:prSet custT="1"/>
      <dgm:spPr/>
      <dgm:t>
        <a:bodyPr/>
        <a:lstStyle/>
        <a:p>
          <a:r>
            <a:rPr lang="en-US" sz="1800" b="0" i="0" dirty="0"/>
            <a:t>Learning Design &amp; Technology</a:t>
          </a:r>
          <a:endParaRPr lang="en-US" sz="1800" dirty="0"/>
        </a:p>
      </dgm:t>
    </dgm:pt>
    <dgm:pt modelId="{65C923F1-2A2B-6D4A-98CE-A32D451A872F}" type="parTrans" cxnId="{3D148B04-6A3C-6B47-8314-E68C7DC7420D}">
      <dgm:prSet/>
      <dgm:spPr/>
      <dgm:t>
        <a:bodyPr/>
        <a:lstStyle/>
        <a:p>
          <a:endParaRPr lang="en-US"/>
        </a:p>
      </dgm:t>
    </dgm:pt>
    <dgm:pt modelId="{BD593354-FB3D-0946-81AF-C11A539CF1A2}" type="sibTrans" cxnId="{3D148B04-6A3C-6B47-8314-E68C7DC7420D}">
      <dgm:prSet/>
      <dgm:spPr/>
      <dgm:t>
        <a:bodyPr/>
        <a:lstStyle/>
        <a:p>
          <a:endParaRPr lang="en-US"/>
        </a:p>
      </dgm:t>
    </dgm:pt>
    <dgm:pt modelId="{0116D3CA-730F-C948-B9D1-6907E44972E8}">
      <dgm:prSet custT="1"/>
      <dgm:spPr/>
      <dgm:t>
        <a:bodyPr/>
        <a:lstStyle/>
        <a:p>
          <a:r>
            <a:rPr lang="en-US" sz="1800" b="0" i="0" dirty="0"/>
            <a:t>Masters in Higher Education</a:t>
          </a:r>
          <a:endParaRPr lang="en-US" sz="1800" dirty="0"/>
        </a:p>
      </dgm:t>
    </dgm:pt>
    <dgm:pt modelId="{1F7C43D4-5F36-AD40-BD6F-CE4018F0B59D}" type="parTrans" cxnId="{A9696C49-3386-7D4C-A5DC-6F7F32785E1C}">
      <dgm:prSet/>
      <dgm:spPr/>
      <dgm:t>
        <a:bodyPr/>
        <a:lstStyle/>
        <a:p>
          <a:endParaRPr lang="en-US"/>
        </a:p>
      </dgm:t>
    </dgm:pt>
    <dgm:pt modelId="{22E3DFDB-FF57-5845-AC69-B99F3EB26E93}" type="sibTrans" cxnId="{A9696C49-3386-7D4C-A5DC-6F7F32785E1C}">
      <dgm:prSet/>
      <dgm:spPr/>
      <dgm:t>
        <a:bodyPr/>
        <a:lstStyle/>
        <a:p>
          <a:endParaRPr lang="en-US"/>
        </a:p>
      </dgm:t>
    </dgm:pt>
    <dgm:pt modelId="{29AE55CD-9AA5-4945-9273-6D8E374E15E4}">
      <dgm:prSet custT="1"/>
      <dgm:spPr/>
      <dgm:t>
        <a:bodyPr/>
        <a:lstStyle/>
        <a:p>
          <a:r>
            <a:rPr lang="en-US" sz="1800" b="0" i="0" dirty="0"/>
            <a:t>Ph.D. in Studies in Higher Education</a:t>
          </a:r>
          <a:endParaRPr lang="en-US" sz="1800" dirty="0"/>
        </a:p>
      </dgm:t>
    </dgm:pt>
    <dgm:pt modelId="{60F5708A-E228-1140-AF77-3776951C1E6B}" type="parTrans" cxnId="{FDD3662D-AECE-DB40-AB77-7D237FA93FB7}">
      <dgm:prSet/>
      <dgm:spPr/>
      <dgm:t>
        <a:bodyPr/>
        <a:lstStyle/>
        <a:p>
          <a:endParaRPr lang="en-US"/>
        </a:p>
      </dgm:t>
    </dgm:pt>
    <dgm:pt modelId="{5B4D4D17-E396-B04A-8A7E-ADF266181D3A}" type="sibTrans" cxnId="{FDD3662D-AECE-DB40-AB77-7D237FA93FB7}">
      <dgm:prSet/>
      <dgm:spPr/>
      <dgm:t>
        <a:bodyPr/>
        <a:lstStyle/>
        <a:p>
          <a:endParaRPr lang="en-US"/>
        </a:p>
      </dgm:t>
    </dgm:pt>
    <dgm:pt modelId="{DB58B764-1054-8D4B-8B8E-2BCABF0637CD}">
      <dgm:prSet custT="1"/>
      <dgm:spPr/>
      <dgm:t>
        <a:bodyPr/>
        <a:lstStyle/>
        <a:p>
          <a:r>
            <a:rPr lang="en-US" sz="2200" b="1" i="0" dirty="0"/>
            <a:t>Undergraduate</a:t>
          </a:r>
          <a:endParaRPr lang="en-US" sz="2200" b="1" dirty="0"/>
        </a:p>
      </dgm:t>
    </dgm:pt>
    <dgm:pt modelId="{B8CCD2E1-847C-4B41-8A2A-AC971B3B9131}" type="parTrans" cxnId="{1168A8CD-24FD-9F42-9938-2A7B9A560C29}">
      <dgm:prSet/>
      <dgm:spPr/>
      <dgm:t>
        <a:bodyPr/>
        <a:lstStyle/>
        <a:p>
          <a:endParaRPr lang="en-US"/>
        </a:p>
      </dgm:t>
    </dgm:pt>
    <dgm:pt modelId="{D7418FB2-911C-C641-BB42-7D807DD9CE51}" type="sibTrans" cxnId="{1168A8CD-24FD-9F42-9938-2A7B9A560C29}">
      <dgm:prSet/>
      <dgm:spPr/>
      <dgm:t>
        <a:bodyPr/>
        <a:lstStyle/>
        <a:p>
          <a:endParaRPr lang="en-US"/>
        </a:p>
      </dgm:t>
    </dgm:pt>
    <dgm:pt modelId="{8719CFFA-3BD6-204D-B99F-3AF8F14AF354}">
      <dgm:prSet custT="1"/>
      <dgm:spPr/>
      <dgm:t>
        <a:bodyPr/>
        <a:lstStyle/>
        <a:p>
          <a:r>
            <a:rPr lang="en-US" sz="1800" b="0" i="0" dirty="0"/>
            <a:t>Leadership for Community Education</a:t>
          </a:r>
          <a:endParaRPr lang="en-US" sz="1800" dirty="0"/>
        </a:p>
      </dgm:t>
    </dgm:pt>
    <dgm:pt modelId="{235C2414-FC82-6847-85E3-A97FB1CC8E67}" type="parTrans" cxnId="{05560579-D451-0F43-B54C-5C574F55CC4C}">
      <dgm:prSet/>
      <dgm:spPr/>
      <dgm:t>
        <a:bodyPr/>
        <a:lstStyle/>
        <a:p>
          <a:endParaRPr lang="en-US"/>
        </a:p>
      </dgm:t>
    </dgm:pt>
    <dgm:pt modelId="{EC6975FC-EAC3-A841-A283-D1A931485795}" type="sibTrans" cxnId="{05560579-D451-0F43-B54C-5C574F55CC4C}">
      <dgm:prSet/>
      <dgm:spPr/>
      <dgm:t>
        <a:bodyPr/>
        <a:lstStyle/>
        <a:p>
          <a:endParaRPr lang="en-US"/>
        </a:p>
      </dgm:t>
    </dgm:pt>
    <dgm:pt modelId="{0B8F481B-34AD-794B-9C99-E9CD8EC1E944}">
      <dgm:prSet custT="1"/>
      <dgm:spPr/>
      <dgm:t>
        <a:bodyPr/>
        <a:lstStyle/>
        <a:p>
          <a:r>
            <a:rPr lang="en-US" sz="1800" b="0" i="0" dirty="0"/>
            <a:t>Certificate in Leadership Studies</a:t>
          </a:r>
          <a:endParaRPr lang="en-US" sz="1800" dirty="0"/>
        </a:p>
      </dgm:t>
    </dgm:pt>
    <dgm:pt modelId="{8FBE0FCF-30D2-EA4F-8F1F-7EC6DA8CE2D6}" type="parTrans" cxnId="{DC83EFE8-25E9-BD46-99EC-36C1EC0DC822}">
      <dgm:prSet/>
      <dgm:spPr/>
      <dgm:t>
        <a:bodyPr/>
        <a:lstStyle/>
        <a:p>
          <a:endParaRPr lang="en-US"/>
        </a:p>
      </dgm:t>
    </dgm:pt>
    <dgm:pt modelId="{38F0F5AC-4181-C546-B60F-B1BFF2C5CCEB}" type="sibTrans" cxnId="{DC83EFE8-25E9-BD46-99EC-36C1EC0DC822}">
      <dgm:prSet/>
      <dgm:spPr/>
      <dgm:t>
        <a:bodyPr/>
        <a:lstStyle/>
        <a:p>
          <a:endParaRPr lang="en-US"/>
        </a:p>
      </dgm:t>
    </dgm:pt>
    <dgm:pt modelId="{5001885D-4A90-BF45-91CA-607E9A4EAF84}">
      <dgm:prSet custT="1"/>
      <dgm:spPr/>
      <dgm:t>
        <a:bodyPr/>
        <a:lstStyle/>
        <a:p>
          <a:r>
            <a:rPr lang="en-US" sz="1800" b="0" i="0" dirty="0"/>
            <a:t>Honors projects in Lewis Honors College</a:t>
          </a:r>
          <a:endParaRPr lang="en-US" sz="2200" dirty="0"/>
        </a:p>
      </dgm:t>
    </dgm:pt>
    <dgm:pt modelId="{3FEB7C0E-D177-F14B-9477-2300B65377AF}" type="parTrans" cxnId="{3ADF9EBC-832C-2044-87EC-3CDE469B54F0}">
      <dgm:prSet/>
      <dgm:spPr/>
      <dgm:t>
        <a:bodyPr/>
        <a:lstStyle/>
        <a:p>
          <a:endParaRPr lang="en-US"/>
        </a:p>
      </dgm:t>
    </dgm:pt>
    <dgm:pt modelId="{CA88A09C-10A7-F245-A067-D2997F0C13BE}" type="sibTrans" cxnId="{3ADF9EBC-832C-2044-87EC-3CDE469B54F0}">
      <dgm:prSet/>
      <dgm:spPr/>
      <dgm:t>
        <a:bodyPr/>
        <a:lstStyle/>
        <a:p>
          <a:endParaRPr lang="en-US"/>
        </a:p>
      </dgm:t>
    </dgm:pt>
    <dgm:pt modelId="{6474F0B3-ED2A-1F48-9A14-EF9F37C685A5}" type="pres">
      <dgm:prSet presAssocID="{52AF03C8-5D31-3E48-8073-6C183AFFE020}" presName="linear" presStyleCnt="0">
        <dgm:presLayoutVars>
          <dgm:dir/>
          <dgm:animLvl val="lvl"/>
          <dgm:resizeHandles val="exact"/>
        </dgm:presLayoutVars>
      </dgm:prSet>
      <dgm:spPr/>
    </dgm:pt>
    <dgm:pt modelId="{91285955-13C2-5E47-815C-2D0B606742D1}" type="pres">
      <dgm:prSet presAssocID="{7F27E3A8-A6E2-2247-A055-EC35FFCFCAC1}" presName="parentLin" presStyleCnt="0"/>
      <dgm:spPr/>
    </dgm:pt>
    <dgm:pt modelId="{EE48A760-CAB2-BC41-8B74-9BDDB5126241}" type="pres">
      <dgm:prSet presAssocID="{7F27E3A8-A6E2-2247-A055-EC35FFCFCAC1}" presName="parentLeftMargin" presStyleLbl="node1" presStyleIdx="0" presStyleCnt="2"/>
      <dgm:spPr/>
    </dgm:pt>
    <dgm:pt modelId="{F8560D2C-7628-8B47-BAAB-86E17219F5A3}" type="pres">
      <dgm:prSet presAssocID="{7F27E3A8-A6E2-2247-A055-EC35FFCFCAC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2915C75-0F3A-2245-B660-36F04ED62518}" type="pres">
      <dgm:prSet presAssocID="{7F27E3A8-A6E2-2247-A055-EC35FFCFCAC1}" presName="negativeSpace" presStyleCnt="0"/>
      <dgm:spPr/>
    </dgm:pt>
    <dgm:pt modelId="{23CC8B0A-3916-BB44-96AC-7A029455A489}" type="pres">
      <dgm:prSet presAssocID="{7F27E3A8-A6E2-2247-A055-EC35FFCFCAC1}" presName="childText" presStyleLbl="conFgAcc1" presStyleIdx="0" presStyleCnt="2">
        <dgm:presLayoutVars>
          <dgm:bulletEnabled val="1"/>
        </dgm:presLayoutVars>
      </dgm:prSet>
      <dgm:spPr/>
    </dgm:pt>
    <dgm:pt modelId="{153C3EA3-1A8D-1948-B4AC-7F366B01E278}" type="pres">
      <dgm:prSet presAssocID="{3EF6263C-4442-D247-9241-679635109044}" presName="spaceBetweenRectangles" presStyleCnt="0"/>
      <dgm:spPr/>
    </dgm:pt>
    <dgm:pt modelId="{96E046A6-FC5F-A345-AB65-A66B1C73A768}" type="pres">
      <dgm:prSet presAssocID="{DD141C2B-F8A1-0741-845E-177347438DA5}" presName="parentLin" presStyleCnt="0"/>
      <dgm:spPr/>
    </dgm:pt>
    <dgm:pt modelId="{411B1B23-6B90-4F4A-B72E-FC5AE735B5EF}" type="pres">
      <dgm:prSet presAssocID="{DD141C2B-F8A1-0741-845E-177347438DA5}" presName="parentLeftMargin" presStyleLbl="node1" presStyleIdx="0" presStyleCnt="2"/>
      <dgm:spPr/>
    </dgm:pt>
    <dgm:pt modelId="{018F68E0-5D61-664C-BEEC-6534F9C1BAC1}" type="pres">
      <dgm:prSet presAssocID="{DD141C2B-F8A1-0741-845E-177347438DA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F0B1381-2FE9-4147-977E-1EFC63706D9A}" type="pres">
      <dgm:prSet presAssocID="{DD141C2B-F8A1-0741-845E-177347438DA5}" presName="negativeSpace" presStyleCnt="0"/>
      <dgm:spPr/>
    </dgm:pt>
    <dgm:pt modelId="{FF72415D-0A17-E146-97F4-119D33D3193E}" type="pres">
      <dgm:prSet presAssocID="{DD141C2B-F8A1-0741-845E-177347438DA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148B04-6A3C-6B47-8314-E68C7DC7420D}" srcId="{30C0CCDE-7F44-454B-99B1-6F06E939C06E}" destId="{D08AE24C-5AA6-EA43-AA53-7DC7CB5E3C55}" srcOrd="0" destOrd="0" parTransId="{65C923F1-2A2B-6D4A-98CE-A32D451A872F}" sibTransId="{BD593354-FB3D-0946-81AF-C11A539CF1A2}"/>
    <dgm:cxn modelId="{F667580A-CEB9-334D-BC72-9829E2DF2681}" type="presOf" srcId="{7F27E3A8-A6E2-2247-A055-EC35FFCFCAC1}" destId="{F8560D2C-7628-8B47-BAAB-86E17219F5A3}" srcOrd="1" destOrd="0" presId="urn:microsoft.com/office/officeart/2005/8/layout/list1"/>
    <dgm:cxn modelId="{B65C9622-EFA9-DC44-B504-BE788C9F4FF9}" type="presOf" srcId="{7F27E3A8-A6E2-2247-A055-EC35FFCFCAC1}" destId="{EE48A760-CAB2-BC41-8B74-9BDDB5126241}" srcOrd="0" destOrd="0" presId="urn:microsoft.com/office/officeart/2005/8/layout/list1"/>
    <dgm:cxn modelId="{FDD3662D-AECE-DB40-AB77-7D237FA93FB7}" srcId="{30C0CCDE-7F44-454B-99B1-6F06E939C06E}" destId="{29AE55CD-9AA5-4945-9273-6D8E374E15E4}" srcOrd="2" destOrd="0" parTransId="{60F5708A-E228-1140-AF77-3776951C1E6B}" sibTransId="{5B4D4D17-E396-B04A-8A7E-ADF266181D3A}"/>
    <dgm:cxn modelId="{20C1835B-C27E-5041-8AE7-8346F62568AF}" type="presOf" srcId="{0B8F481B-34AD-794B-9C99-E9CD8EC1E944}" destId="{FF72415D-0A17-E146-97F4-119D33D3193E}" srcOrd="0" destOrd="6" presId="urn:microsoft.com/office/officeart/2005/8/layout/list1"/>
    <dgm:cxn modelId="{18D0AF65-CC6C-4447-B580-0C9ABC8F305F}" type="presOf" srcId="{5001885D-4A90-BF45-91CA-607E9A4EAF84}" destId="{FF72415D-0A17-E146-97F4-119D33D3193E}" srcOrd="0" destOrd="7" presId="urn:microsoft.com/office/officeart/2005/8/layout/list1"/>
    <dgm:cxn modelId="{FB9B0566-61B3-0C4C-B353-7654BBA429E5}" srcId="{7F27E3A8-A6E2-2247-A055-EC35FFCFCAC1}" destId="{157D190E-179B-F244-9B43-9A16CB8791A0}" srcOrd="1" destOrd="0" parTransId="{320929EB-5DB7-E244-94D0-F59D2DE79C2C}" sibTransId="{791E2E3E-98DA-C14F-AE37-DEDC1E3F157A}"/>
    <dgm:cxn modelId="{A9696C49-3386-7D4C-A5DC-6F7F32785E1C}" srcId="{30C0CCDE-7F44-454B-99B1-6F06E939C06E}" destId="{0116D3CA-730F-C948-B9D1-6907E44972E8}" srcOrd="1" destOrd="0" parTransId="{1F7C43D4-5F36-AD40-BD6F-CE4018F0B59D}" sibTransId="{22E3DFDB-FF57-5845-AC69-B99F3EB26E93}"/>
    <dgm:cxn modelId="{57928E4C-2BFA-D343-A9D6-3B85AA6AC068}" type="presOf" srcId="{52AF03C8-5D31-3E48-8073-6C183AFFE020}" destId="{6474F0B3-ED2A-1F48-9A14-EF9F37C685A5}" srcOrd="0" destOrd="0" presId="urn:microsoft.com/office/officeart/2005/8/layout/list1"/>
    <dgm:cxn modelId="{1FF1716E-2F62-6645-B22E-F41902B23A20}" type="presOf" srcId="{29AE55CD-9AA5-4945-9273-6D8E374E15E4}" destId="{FF72415D-0A17-E146-97F4-119D33D3193E}" srcOrd="0" destOrd="3" presId="urn:microsoft.com/office/officeart/2005/8/layout/list1"/>
    <dgm:cxn modelId="{05560579-D451-0F43-B54C-5C574F55CC4C}" srcId="{DB58B764-1054-8D4B-8B8E-2BCABF0637CD}" destId="{8719CFFA-3BD6-204D-B99F-3AF8F14AF354}" srcOrd="0" destOrd="0" parTransId="{235C2414-FC82-6847-85E3-A97FB1CC8E67}" sibTransId="{EC6975FC-EAC3-A841-A283-D1A931485795}"/>
    <dgm:cxn modelId="{B1379B7C-FCC1-D74F-9E9C-0D173BEE751F}" type="presOf" srcId="{DB58B764-1054-8D4B-8B8E-2BCABF0637CD}" destId="{FF72415D-0A17-E146-97F4-119D33D3193E}" srcOrd="0" destOrd="4" presId="urn:microsoft.com/office/officeart/2005/8/layout/list1"/>
    <dgm:cxn modelId="{84B36282-F2F8-B647-B18C-ECD9AA209BEF}" type="presOf" srcId="{D08AE24C-5AA6-EA43-AA53-7DC7CB5E3C55}" destId="{FF72415D-0A17-E146-97F4-119D33D3193E}" srcOrd="0" destOrd="1" presId="urn:microsoft.com/office/officeart/2005/8/layout/list1"/>
    <dgm:cxn modelId="{F28E5685-F394-F241-A008-A7C09477E639}" srcId="{DD141C2B-F8A1-0741-845E-177347438DA5}" destId="{30C0CCDE-7F44-454B-99B1-6F06E939C06E}" srcOrd="0" destOrd="0" parTransId="{3F39302E-9597-C94B-A414-9CF2EC2A431E}" sibTransId="{F0EE5999-9F1E-E047-97E0-749D9BA75D46}"/>
    <dgm:cxn modelId="{5E5DFA8F-41CC-8949-AA15-F1A72C651710}" type="presOf" srcId="{0116D3CA-730F-C948-B9D1-6907E44972E8}" destId="{FF72415D-0A17-E146-97F4-119D33D3193E}" srcOrd="0" destOrd="2" presId="urn:microsoft.com/office/officeart/2005/8/layout/list1"/>
    <dgm:cxn modelId="{A7D05791-24D8-714A-BC51-EED79768CF68}" srcId="{52AF03C8-5D31-3E48-8073-6C183AFFE020}" destId="{DD141C2B-F8A1-0741-845E-177347438DA5}" srcOrd="1" destOrd="0" parTransId="{E418BCF5-A57C-6846-B7DA-865C88655772}" sibTransId="{5F13DDE3-79BF-4C4B-86F0-20AC94299A3B}"/>
    <dgm:cxn modelId="{17D1CC96-D420-CD4F-B032-BD467FF42DC9}" type="presOf" srcId="{DD141C2B-F8A1-0741-845E-177347438DA5}" destId="{018F68E0-5D61-664C-BEEC-6534F9C1BAC1}" srcOrd="1" destOrd="0" presId="urn:microsoft.com/office/officeart/2005/8/layout/list1"/>
    <dgm:cxn modelId="{85F409A2-4B12-114D-AAF8-63C803374F16}" type="presOf" srcId="{30C0CCDE-7F44-454B-99B1-6F06E939C06E}" destId="{FF72415D-0A17-E146-97F4-119D33D3193E}" srcOrd="0" destOrd="0" presId="urn:microsoft.com/office/officeart/2005/8/layout/list1"/>
    <dgm:cxn modelId="{504513A2-65D6-5147-A7D1-6F233CFAABDC}" type="presOf" srcId="{8719CFFA-3BD6-204D-B99F-3AF8F14AF354}" destId="{FF72415D-0A17-E146-97F4-119D33D3193E}" srcOrd="0" destOrd="5" presId="urn:microsoft.com/office/officeart/2005/8/layout/list1"/>
    <dgm:cxn modelId="{CFD41FAD-CC2E-854C-AA56-D88A216D757F}" type="presOf" srcId="{157D190E-179B-F244-9B43-9A16CB8791A0}" destId="{23CC8B0A-3916-BB44-96AC-7A029455A489}" srcOrd="0" destOrd="1" presId="urn:microsoft.com/office/officeart/2005/8/layout/list1"/>
    <dgm:cxn modelId="{3D16ABB8-FB82-6148-B4AF-2AA112BA33C1}" type="presOf" srcId="{DD141C2B-F8A1-0741-845E-177347438DA5}" destId="{411B1B23-6B90-4F4A-B72E-FC5AE735B5EF}" srcOrd="0" destOrd="0" presId="urn:microsoft.com/office/officeart/2005/8/layout/list1"/>
    <dgm:cxn modelId="{3ADF9EBC-832C-2044-87EC-3CDE469B54F0}" srcId="{DB58B764-1054-8D4B-8B8E-2BCABF0637CD}" destId="{5001885D-4A90-BF45-91CA-607E9A4EAF84}" srcOrd="2" destOrd="0" parTransId="{3FEB7C0E-D177-F14B-9477-2300B65377AF}" sibTransId="{CA88A09C-10A7-F245-A067-D2997F0C13BE}"/>
    <dgm:cxn modelId="{7EC42ABD-D381-C14B-BFB8-4F4B4B1DB5B1}" type="presOf" srcId="{B8B56E52-78E2-8146-B382-F806C0AE2963}" destId="{23CC8B0A-3916-BB44-96AC-7A029455A489}" srcOrd="0" destOrd="0" presId="urn:microsoft.com/office/officeart/2005/8/layout/list1"/>
    <dgm:cxn modelId="{1168A8CD-24FD-9F42-9938-2A7B9A560C29}" srcId="{DD141C2B-F8A1-0741-845E-177347438DA5}" destId="{DB58B764-1054-8D4B-8B8E-2BCABF0637CD}" srcOrd="1" destOrd="0" parTransId="{B8CCD2E1-847C-4B41-8A2A-AC971B3B9131}" sibTransId="{D7418FB2-911C-C641-BB42-7D807DD9CE51}"/>
    <dgm:cxn modelId="{56F2CCE7-4F2C-1B45-971A-6F4B35C8C031}" srcId="{7F27E3A8-A6E2-2247-A055-EC35FFCFCAC1}" destId="{B8B56E52-78E2-8146-B382-F806C0AE2963}" srcOrd="0" destOrd="0" parTransId="{9BF80FFB-11A4-1B44-9DD1-1B48E86F23D1}" sibTransId="{0732F6F7-0B25-804D-8C85-2417EE5F0397}"/>
    <dgm:cxn modelId="{DC83EFE8-25E9-BD46-99EC-36C1EC0DC822}" srcId="{DB58B764-1054-8D4B-8B8E-2BCABF0637CD}" destId="{0B8F481B-34AD-794B-9C99-E9CD8EC1E944}" srcOrd="1" destOrd="0" parTransId="{8FBE0FCF-30D2-EA4F-8F1F-7EC6DA8CE2D6}" sibTransId="{38F0F5AC-4181-C546-B60F-B1BFF2C5CCEB}"/>
    <dgm:cxn modelId="{2CC331EC-4E04-144F-8421-F3F95F04E8DF}" srcId="{52AF03C8-5D31-3E48-8073-6C183AFFE020}" destId="{7F27E3A8-A6E2-2247-A055-EC35FFCFCAC1}" srcOrd="0" destOrd="0" parTransId="{1DF92A8D-CB99-234D-9CC7-19793CA24E94}" sibTransId="{3EF6263C-4442-D247-9241-679635109044}"/>
    <dgm:cxn modelId="{C9A05CD3-2FCC-BE4F-9097-4F3DEC7BF998}" type="presParOf" srcId="{6474F0B3-ED2A-1F48-9A14-EF9F37C685A5}" destId="{91285955-13C2-5E47-815C-2D0B606742D1}" srcOrd="0" destOrd="0" presId="urn:microsoft.com/office/officeart/2005/8/layout/list1"/>
    <dgm:cxn modelId="{0CE142CC-E04B-3843-B052-489E5A484AB7}" type="presParOf" srcId="{91285955-13C2-5E47-815C-2D0B606742D1}" destId="{EE48A760-CAB2-BC41-8B74-9BDDB5126241}" srcOrd="0" destOrd="0" presId="urn:microsoft.com/office/officeart/2005/8/layout/list1"/>
    <dgm:cxn modelId="{1E1C70C5-9F27-324D-8793-A246A7E55A57}" type="presParOf" srcId="{91285955-13C2-5E47-815C-2D0B606742D1}" destId="{F8560D2C-7628-8B47-BAAB-86E17219F5A3}" srcOrd="1" destOrd="0" presId="urn:microsoft.com/office/officeart/2005/8/layout/list1"/>
    <dgm:cxn modelId="{DC68A51D-FD79-6C4A-9114-DB99A7CB771E}" type="presParOf" srcId="{6474F0B3-ED2A-1F48-9A14-EF9F37C685A5}" destId="{A2915C75-0F3A-2245-B660-36F04ED62518}" srcOrd="1" destOrd="0" presId="urn:microsoft.com/office/officeart/2005/8/layout/list1"/>
    <dgm:cxn modelId="{BD23DD50-E444-9C48-9D13-8A55E816908B}" type="presParOf" srcId="{6474F0B3-ED2A-1F48-9A14-EF9F37C685A5}" destId="{23CC8B0A-3916-BB44-96AC-7A029455A489}" srcOrd="2" destOrd="0" presId="urn:microsoft.com/office/officeart/2005/8/layout/list1"/>
    <dgm:cxn modelId="{9136E921-19C3-5845-A257-1E874E102F6A}" type="presParOf" srcId="{6474F0B3-ED2A-1F48-9A14-EF9F37C685A5}" destId="{153C3EA3-1A8D-1948-B4AC-7F366B01E278}" srcOrd="3" destOrd="0" presId="urn:microsoft.com/office/officeart/2005/8/layout/list1"/>
    <dgm:cxn modelId="{8FAA3EEC-572D-B448-8482-D9990AB9B4CF}" type="presParOf" srcId="{6474F0B3-ED2A-1F48-9A14-EF9F37C685A5}" destId="{96E046A6-FC5F-A345-AB65-A66B1C73A768}" srcOrd="4" destOrd="0" presId="urn:microsoft.com/office/officeart/2005/8/layout/list1"/>
    <dgm:cxn modelId="{694E245F-96C9-9448-9B67-748EDB0FD96A}" type="presParOf" srcId="{96E046A6-FC5F-A345-AB65-A66B1C73A768}" destId="{411B1B23-6B90-4F4A-B72E-FC5AE735B5EF}" srcOrd="0" destOrd="0" presId="urn:microsoft.com/office/officeart/2005/8/layout/list1"/>
    <dgm:cxn modelId="{632956DA-68A6-0443-9A96-8425A398B183}" type="presParOf" srcId="{96E046A6-FC5F-A345-AB65-A66B1C73A768}" destId="{018F68E0-5D61-664C-BEEC-6534F9C1BAC1}" srcOrd="1" destOrd="0" presId="urn:microsoft.com/office/officeart/2005/8/layout/list1"/>
    <dgm:cxn modelId="{1EC48497-7611-3448-8DAB-67442E9F6518}" type="presParOf" srcId="{6474F0B3-ED2A-1F48-9A14-EF9F37C685A5}" destId="{9F0B1381-2FE9-4147-977E-1EFC63706D9A}" srcOrd="5" destOrd="0" presId="urn:microsoft.com/office/officeart/2005/8/layout/list1"/>
    <dgm:cxn modelId="{19560C30-D30B-C246-98E3-534C063E54ED}" type="presParOf" srcId="{6474F0B3-ED2A-1F48-9A14-EF9F37C685A5}" destId="{FF72415D-0A17-E146-97F4-119D33D3193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B234B7D-2484-8D4F-86FD-E7FB07714551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4C189278-C970-3241-BD97-6644891DEAF9}">
      <dgm:prSet/>
      <dgm:spPr/>
      <dgm:t>
        <a:bodyPr/>
        <a:lstStyle/>
        <a:p>
          <a:r>
            <a:rPr lang="en-US" b="0" i="0" baseline="0"/>
            <a:t>Collaborate with other entities on campus</a:t>
          </a:r>
          <a:endParaRPr lang="en-US"/>
        </a:p>
      </dgm:t>
    </dgm:pt>
    <dgm:pt modelId="{0E10258C-4451-C64D-8630-10E6C9330446}" type="parTrans" cxnId="{33CE25EA-A298-AB4A-8EB5-35052B60F4E5}">
      <dgm:prSet/>
      <dgm:spPr/>
      <dgm:t>
        <a:bodyPr/>
        <a:lstStyle/>
        <a:p>
          <a:endParaRPr lang="en-US"/>
        </a:p>
      </dgm:t>
    </dgm:pt>
    <dgm:pt modelId="{4CC9CE7A-6CBB-9045-A7AA-41429A0C69A3}" type="sibTrans" cxnId="{33CE25EA-A298-AB4A-8EB5-35052B60F4E5}">
      <dgm:prSet/>
      <dgm:spPr/>
      <dgm:t>
        <a:bodyPr/>
        <a:lstStyle/>
        <a:p>
          <a:endParaRPr lang="en-US"/>
        </a:p>
      </dgm:t>
    </dgm:pt>
    <dgm:pt modelId="{95A56AB2-C8CD-964D-9A09-7D57CDAFE748}">
      <dgm:prSet/>
      <dgm:spPr/>
      <dgm:t>
        <a:bodyPr/>
        <a:lstStyle/>
        <a:p>
          <a:r>
            <a:rPr lang="en-US" b="0" i="0"/>
            <a:t>Center for the Enhancement of Learning &amp; Teaching </a:t>
          </a:r>
          <a:endParaRPr lang="en-US"/>
        </a:p>
      </dgm:t>
    </dgm:pt>
    <dgm:pt modelId="{32679D18-73CE-7F43-BC4B-7148EC581115}" type="parTrans" cxnId="{1C7B401A-5EC6-5349-8971-63EB73A0A2AF}">
      <dgm:prSet/>
      <dgm:spPr/>
      <dgm:t>
        <a:bodyPr/>
        <a:lstStyle/>
        <a:p>
          <a:endParaRPr lang="en-US"/>
        </a:p>
      </dgm:t>
    </dgm:pt>
    <dgm:pt modelId="{791FD3D2-B11E-374D-9BA5-EA014B744849}" type="sibTrans" cxnId="{1C7B401A-5EC6-5349-8971-63EB73A0A2AF}">
      <dgm:prSet/>
      <dgm:spPr/>
      <dgm:t>
        <a:bodyPr/>
        <a:lstStyle/>
        <a:p>
          <a:endParaRPr lang="en-US"/>
        </a:p>
      </dgm:t>
    </dgm:pt>
    <dgm:pt modelId="{B6E75B82-C696-5F45-B787-274C85330131}">
      <dgm:prSet/>
      <dgm:spPr/>
      <dgm:t>
        <a:bodyPr/>
        <a:lstStyle/>
        <a:p>
          <a:r>
            <a:rPr lang="en-US" b="0" i="0"/>
            <a:t>Office for Diverse Faculty Success</a:t>
          </a:r>
          <a:endParaRPr lang="en-US"/>
        </a:p>
      </dgm:t>
    </dgm:pt>
    <dgm:pt modelId="{A363FFF5-384D-474A-A37E-E8B466BECA5D}" type="parTrans" cxnId="{AFDBCD5F-6DB1-1245-9A2B-11E4103179C0}">
      <dgm:prSet/>
      <dgm:spPr/>
      <dgm:t>
        <a:bodyPr/>
        <a:lstStyle/>
        <a:p>
          <a:endParaRPr lang="en-US"/>
        </a:p>
      </dgm:t>
    </dgm:pt>
    <dgm:pt modelId="{4EF1893C-11DB-0E4D-B2AA-4496F8976983}" type="sibTrans" cxnId="{AFDBCD5F-6DB1-1245-9A2B-11E4103179C0}">
      <dgm:prSet/>
      <dgm:spPr/>
      <dgm:t>
        <a:bodyPr/>
        <a:lstStyle/>
        <a:p>
          <a:endParaRPr lang="en-US"/>
        </a:p>
      </dgm:t>
    </dgm:pt>
    <dgm:pt modelId="{DE900A88-EED0-7A4C-BCC2-B0C08DF4A1B9}">
      <dgm:prSet/>
      <dgm:spPr/>
      <dgm:t>
        <a:bodyPr/>
        <a:lstStyle/>
        <a:p>
          <a:r>
            <a:rPr lang="en-US" b="0" i="0"/>
            <a:t>Vice President for Research and OSPIE</a:t>
          </a:r>
          <a:endParaRPr lang="en-US"/>
        </a:p>
      </dgm:t>
    </dgm:pt>
    <dgm:pt modelId="{FF787226-4D1C-BE44-9242-4CADE6ABB3FC}" type="parTrans" cxnId="{9ECCA096-1868-E849-9553-7E163A93D2D9}">
      <dgm:prSet/>
      <dgm:spPr/>
      <dgm:t>
        <a:bodyPr/>
        <a:lstStyle/>
        <a:p>
          <a:endParaRPr lang="en-US"/>
        </a:p>
      </dgm:t>
    </dgm:pt>
    <dgm:pt modelId="{443A84BC-C640-894E-A733-D203A9381ED2}" type="sibTrans" cxnId="{9ECCA096-1868-E849-9553-7E163A93D2D9}">
      <dgm:prSet/>
      <dgm:spPr/>
      <dgm:t>
        <a:bodyPr/>
        <a:lstStyle/>
        <a:p>
          <a:endParaRPr lang="en-US"/>
        </a:p>
      </dgm:t>
    </dgm:pt>
    <dgm:pt modelId="{F9CFA80D-8DB5-3247-882A-450927EC7437}">
      <dgm:prSet/>
      <dgm:spPr/>
      <dgm:t>
        <a:bodyPr/>
        <a:lstStyle/>
        <a:p>
          <a:r>
            <a:rPr lang="en-US" b="0" i="0"/>
            <a:t>Graduate School – Preparing Future Faculty program</a:t>
          </a:r>
          <a:endParaRPr lang="en-US"/>
        </a:p>
      </dgm:t>
    </dgm:pt>
    <dgm:pt modelId="{586AD0E5-1632-D740-9BE4-02CCDBF9DA0D}" type="parTrans" cxnId="{18DB26F0-96E6-5F45-AEFA-C652B1490AB1}">
      <dgm:prSet/>
      <dgm:spPr/>
      <dgm:t>
        <a:bodyPr/>
        <a:lstStyle/>
        <a:p>
          <a:endParaRPr lang="en-US"/>
        </a:p>
      </dgm:t>
    </dgm:pt>
    <dgm:pt modelId="{3048E840-1CD6-364B-B3E0-0059D95E9B1E}" type="sibTrans" cxnId="{18DB26F0-96E6-5F45-AEFA-C652B1490AB1}">
      <dgm:prSet/>
      <dgm:spPr/>
      <dgm:t>
        <a:bodyPr/>
        <a:lstStyle/>
        <a:p>
          <a:endParaRPr lang="en-US"/>
        </a:p>
      </dgm:t>
    </dgm:pt>
    <dgm:pt modelId="{66AB4373-AAD5-D345-A176-E4A043B732E3}">
      <dgm:prSet/>
      <dgm:spPr/>
      <dgm:t>
        <a:bodyPr/>
        <a:lstStyle/>
        <a:p>
          <a:r>
            <a:rPr lang="en-US" b="0" i="0"/>
            <a:t>Etc., etc., etc.!</a:t>
          </a:r>
          <a:endParaRPr lang="en-US"/>
        </a:p>
      </dgm:t>
    </dgm:pt>
    <dgm:pt modelId="{3A330EEC-675D-B349-8CBD-E89FD63B9C55}" type="parTrans" cxnId="{07F1A718-8A4D-5C46-9CC4-F295FAF89E38}">
      <dgm:prSet/>
      <dgm:spPr/>
      <dgm:t>
        <a:bodyPr/>
        <a:lstStyle/>
        <a:p>
          <a:endParaRPr lang="en-US"/>
        </a:p>
      </dgm:t>
    </dgm:pt>
    <dgm:pt modelId="{CB4B2A32-B620-D64F-952A-278AA5EA1090}" type="sibTrans" cxnId="{07F1A718-8A4D-5C46-9CC4-F295FAF89E38}">
      <dgm:prSet/>
      <dgm:spPr/>
      <dgm:t>
        <a:bodyPr/>
        <a:lstStyle/>
        <a:p>
          <a:endParaRPr lang="en-US"/>
        </a:p>
      </dgm:t>
    </dgm:pt>
    <dgm:pt modelId="{F91B1A01-6B64-024C-B0D9-2766F11FE31E}" type="pres">
      <dgm:prSet presAssocID="{FB234B7D-2484-8D4F-86FD-E7FB07714551}" presName="linear" presStyleCnt="0">
        <dgm:presLayoutVars>
          <dgm:dir/>
          <dgm:animLvl val="lvl"/>
          <dgm:resizeHandles val="exact"/>
        </dgm:presLayoutVars>
      </dgm:prSet>
      <dgm:spPr/>
    </dgm:pt>
    <dgm:pt modelId="{5FC12E5B-7544-5A44-842B-A1A07D7A243E}" type="pres">
      <dgm:prSet presAssocID="{4C189278-C970-3241-BD97-6644891DEAF9}" presName="parentLin" presStyleCnt="0"/>
      <dgm:spPr/>
    </dgm:pt>
    <dgm:pt modelId="{5F567547-411C-9C40-B5CD-1A5E69DD595D}" type="pres">
      <dgm:prSet presAssocID="{4C189278-C970-3241-BD97-6644891DEAF9}" presName="parentLeftMargin" presStyleLbl="node1" presStyleIdx="0" presStyleCnt="1"/>
      <dgm:spPr/>
    </dgm:pt>
    <dgm:pt modelId="{E0468D54-0244-D749-9E52-55B8D78800A0}" type="pres">
      <dgm:prSet presAssocID="{4C189278-C970-3241-BD97-6644891DEAF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85E2C9B-F588-6844-A68A-0B3A5D53E904}" type="pres">
      <dgm:prSet presAssocID="{4C189278-C970-3241-BD97-6644891DEAF9}" presName="negativeSpace" presStyleCnt="0"/>
      <dgm:spPr/>
    </dgm:pt>
    <dgm:pt modelId="{9480E4B8-B665-B744-A667-E2AE58322B3C}" type="pres">
      <dgm:prSet presAssocID="{4C189278-C970-3241-BD97-6644891DEAF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A573E0F-C3EB-684C-A745-2FB4071D885D}" type="presOf" srcId="{B6E75B82-C696-5F45-B787-274C85330131}" destId="{9480E4B8-B665-B744-A667-E2AE58322B3C}" srcOrd="0" destOrd="1" presId="urn:microsoft.com/office/officeart/2005/8/layout/list1"/>
    <dgm:cxn modelId="{07F1A718-8A4D-5C46-9CC4-F295FAF89E38}" srcId="{4C189278-C970-3241-BD97-6644891DEAF9}" destId="{66AB4373-AAD5-D345-A176-E4A043B732E3}" srcOrd="4" destOrd="0" parTransId="{3A330EEC-675D-B349-8CBD-E89FD63B9C55}" sibTransId="{CB4B2A32-B620-D64F-952A-278AA5EA1090}"/>
    <dgm:cxn modelId="{1C7B401A-5EC6-5349-8971-63EB73A0A2AF}" srcId="{4C189278-C970-3241-BD97-6644891DEAF9}" destId="{95A56AB2-C8CD-964D-9A09-7D57CDAFE748}" srcOrd="0" destOrd="0" parTransId="{32679D18-73CE-7F43-BC4B-7148EC581115}" sibTransId="{791FD3D2-B11E-374D-9BA5-EA014B744849}"/>
    <dgm:cxn modelId="{BD02AF3B-FAFF-4F48-8EDD-147353380FC9}" type="presOf" srcId="{66AB4373-AAD5-D345-A176-E4A043B732E3}" destId="{9480E4B8-B665-B744-A667-E2AE58322B3C}" srcOrd="0" destOrd="4" presId="urn:microsoft.com/office/officeart/2005/8/layout/list1"/>
    <dgm:cxn modelId="{AFDBCD5F-6DB1-1245-9A2B-11E4103179C0}" srcId="{4C189278-C970-3241-BD97-6644891DEAF9}" destId="{B6E75B82-C696-5F45-B787-274C85330131}" srcOrd="1" destOrd="0" parTransId="{A363FFF5-384D-474A-A37E-E8B466BECA5D}" sibTransId="{4EF1893C-11DB-0E4D-B2AA-4496F8976983}"/>
    <dgm:cxn modelId="{33B70042-0DBD-D043-AD99-1B0A97BB7C53}" type="presOf" srcId="{95A56AB2-C8CD-964D-9A09-7D57CDAFE748}" destId="{9480E4B8-B665-B744-A667-E2AE58322B3C}" srcOrd="0" destOrd="0" presId="urn:microsoft.com/office/officeart/2005/8/layout/list1"/>
    <dgm:cxn modelId="{C8F2024F-8F6F-3145-B819-7BF3DFEB44C3}" type="presOf" srcId="{F9CFA80D-8DB5-3247-882A-450927EC7437}" destId="{9480E4B8-B665-B744-A667-E2AE58322B3C}" srcOrd="0" destOrd="3" presId="urn:microsoft.com/office/officeart/2005/8/layout/list1"/>
    <dgm:cxn modelId="{04BA4784-113F-CC43-8CC3-54DDCA98B461}" type="presOf" srcId="{FB234B7D-2484-8D4F-86FD-E7FB07714551}" destId="{F91B1A01-6B64-024C-B0D9-2766F11FE31E}" srcOrd="0" destOrd="0" presId="urn:microsoft.com/office/officeart/2005/8/layout/list1"/>
    <dgm:cxn modelId="{31E8298C-9DCA-2746-ADEB-43685E5B1EE4}" type="presOf" srcId="{4C189278-C970-3241-BD97-6644891DEAF9}" destId="{5F567547-411C-9C40-B5CD-1A5E69DD595D}" srcOrd="0" destOrd="0" presId="urn:microsoft.com/office/officeart/2005/8/layout/list1"/>
    <dgm:cxn modelId="{9ECCA096-1868-E849-9553-7E163A93D2D9}" srcId="{4C189278-C970-3241-BD97-6644891DEAF9}" destId="{DE900A88-EED0-7A4C-BCC2-B0C08DF4A1B9}" srcOrd="2" destOrd="0" parTransId="{FF787226-4D1C-BE44-9242-4CADE6ABB3FC}" sibTransId="{443A84BC-C640-894E-A733-D203A9381ED2}"/>
    <dgm:cxn modelId="{9BD07CAA-DA20-4B4A-BFCE-01F9A2AA6AD5}" type="presOf" srcId="{DE900A88-EED0-7A4C-BCC2-B0C08DF4A1B9}" destId="{9480E4B8-B665-B744-A667-E2AE58322B3C}" srcOrd="0" destOrd="2" presId="urn:microsoft.com/office/officeart/2005/8/layout/list1"/>
    <dgm:cxn modelId="{E3F22DB3-58C9-1042-98D8-8B3199514054}" type="presOf" srcId="{4C189278-C970-3241-BD97-6644891DEAF9}" destId="{E0468D54-0244-D749-9E52-55B8D78800A0}" srcOrd="1" destOrd="0" presId="urn:microsoft.com/office/officeart/2005/8/layout/list1"/>
    <dgm:cxn modelId="{33CE25EA-A298-AB4A-8EB5-35052B60F4E5}" srcId="{FB234B7D-2484-8D4F-86FD-E7FB07714551}" destId="{4C189278-C970-3241-BD97-6644891DEAF9}" srcOrd="0" destOrd="0" parTransId="{0E10258C-4451-C64D-8630-10E6C9330446}" sibTransId="{4CC9CE7A-6CBB-9045-A7AA-41429A0C69A3}"/>
    <dgm:cxn modelId="{18DB26F0-96E6-5F45-AEFA-C652B1490AB1}" srcId="{4C189278-C970-3241-BD97-6644891DEAF9}" destId="{F9CFA80D-8DB5-3247-882A-450927EC7437}" srcOrd="3" destOrd="0" parTransId="{586AD0E5-1632-D740-9BE4-02CCDBF9DA0D}" sibTransId="{3048E840-1CD6-364B-B3E0-0059D95E9B1E}"/>
    <dgm:cxn modelId="{BF126031-A611-914F-99EA-D399145086B8}" type="presParOf" srcId="{F91B1A01-6B64-024C-B0D9-2766F11FE31E}" destId="{5FC12E5B-7544-5A44-842B-A1A07D7A243E}" srcOrd="0" destOrd="0" presId="urn:microsoft.com/office/officeart/2005/8/layout/list1"/>
    <dgm:cxn modelId="{F77487F1-9127-7E45-8C7B-7E957A62C443}" type="presParOf" srcId="{5FC12E5B-7544-5A44-842B-A1A07D7A243E}" destId="{5F567547-411C-9C40-B5CD-1A5E69DD595D}" srcOrd="0" destOrd="0" presId="urn:microsoft.com/office/officeart/2005/8/layout/list1"/>
    <dgm:cxn modelId="{1D9D3745-108F-B14B-A1E0-56BA76BCD0C6}" type="presParOf" srcId="{5FC12E5B-7544-5A44-842B-A1A07D7A243E}" destId="{E0468D54-0244-D749-9E52-55B8D78800A0}" srcOrd="1" destOrd="0" presId="urn:microsoft.com/office/officeart/2005/8/layout/list1"/>
    <dgm:cxn modelId="{CF850996-7CD2-F540-A93D-16EE2AC94051}" type="presParOf" srcId="{F91B1A01-6B64-024C-B0D9-2766F11FE31E}" destId="{D85E2C9B-F588-6844-A68A-0B3A5D53E904}" srcOrd="1" destOrd="0" presId="urn:microsoft.com/office/officeart/2005/8/layout/list1"/>
    <dgm:cxn modelId="{D5E70151-1180-B646-BA6A-1800458064ED}" type="presParOf" srcId="{F91B1A01-6B64-024C-B0D9-2766F11FE31E}" destId="{9480E4B8-B665-B744-A667-E2AE58322B3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8A8986A-388F-0048-B6EA-85FD3A846AB3}" type="doc">
      <dgm:prSet loTypeId="urn:microsoft.com/office/officeart/2005/8/layout/chevron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C4DFB75-4F16-6E4B-A09D-367255FCC8CE}">
      <dgm:prSet/>
      <dgm:spPr/>
      <dgm:t>
        <a:bodyPr/>
        <a:lstStyle/>
        <a:p>
          <a:r>
            <a:rPr lang="en-US" b="0" i="0" baseline="0"/>
            <a:t>Survey the current state of PD at UK</a:t>
          </a:r>
          <a:endParaRPr lang="en-US"/>
        </a:p>
      </dgm:t>
    </dgm:pt>
    <dgm:pt modelId="{14682A15-5CD5-704B-A725-A240060D3CE6}" type="parTrans" cxnId="{B3528F20-1DDB-064B-AA24-9433C0930427}">
      <dgm:prSet/>
      <dgm:spPr/>
      <dgm:t>
        <a:bodyPr/>
        <a:lstStyle/>
        <a:p>
          <a:endParaRPr lang="en-US"/>
        </a:p>
      </dgm:t>
    </dgm:pt>
    <dgm:pt modelId="{B78BEE25-57D4-004A-8781-AE547ADFA30D}" type="sibTrans" cxnId="{B3528F20-1DDB-064B-AA24-9433C0930427}">
      <dgm:prSet/>
      <dgm:spPr/>
      <dgm:t>
        <a:bodyPr/>
        <a:lstStyle/>
        <a:p>
          <a:endParaRPr lang="en-US"/>
        </a:p>
      </dgm:t>
    </dgm:pt>
    <dgm:pt modelId="{A1D0B8E3-604D-FD4F-9312-A8DA27C0E439}">
      <dgm:prSet/>
      <dgm:spPr/>
      <dgm:t>
        <a:bodyPr/>
        <a:lstStyle/>
        <a:p>
          <a:r>
            <a:rPr lang="en-US" b="1" i="0"/>
            <a:t>Seek answers to </a:t>
          </a:r>
          <a:r>
            <a:rPr lang="en-US" b="1" i="1"/>
            <a:t>who</a:t>
          </a:r>
          <a:r>
            <a:rPr lang="en-US" b="1" i="0"/>
            <a:t> questions: </a:t>
          </a:r>
          <a:r>
            <a:rPr lang="en-US" b="0" i="0"/>
            <a:t>Who is already participating? Who is missing? Who is already doing this work that we might collaborate with and learn from?</a:t>
          </a:r>
          <a:endParaRPr lang="en-US"/>
        </a:p>
      </dgm:t>
    </dgm:pt>
    <dgm:pt modelId="{449F5BD7-7627-A549-8C35-CC4C5B1822EB}" type="parTrans" cxnId="{56866CD7-F1B8-3547-9F2E-63267D016576}">
      <dgm:prSet/>
      <dgm:spPr/>
      <dgm:t>
        <a:bodyPr/>
        <a:lstStyle/>
        <a:p>
          <a:endParaRPr lang="en-US"/>
        </a:p>
      </dgm:t>
    </dgm:pt>
    <dgm:pt modelId="{DD43B2B6-C286-E94D-BD58-F485769B15D6}" type="sibTrans" cxnId="{56866CD7-F1B8-3547-9F2E-63267D016576}">
      <dgm:prSet/>
      <dgm:spPr/>
      <dgm:t>
        <a:bodyPr/>
        <a:lstStyle/>
        <a:p>
          <a:endParaRPr lang="en-US"/>
        </a:p>
      </dgm:t>
    </dgm:pt>
    <dgm:pt modelId="{4567E516-6D95-A246-8154-85885A7B142C}">
      <dgm:prSet/>
      <dgm:spPr/>
      <dgm:t>
        <a:bodyPr/>
        <a:lstStyle/>
        <a:p>
          <a:r>
            <a:rPr lang="en-US" b="0" i="0" baseline="0"/>
            <a:t>Establish regular Lunch &amp; Learn series</a:t>
          </a:r>
          <a:endParaRPr lang="en-US"/>
        </a:p>
      </dgm:t>
    </dgm:pt>
    <dgm:pt modelId="{D983638D-B942-C94E-8B4D-A75907365B64}" type="parTrans" cxnId="{490C0F55-C810-734D-B560-BC7C44EF3170}">
      <dgm:prSet/>
      <dgm:spPr/>
      <dgm:t>
        <a:bodyPr/>
        <a:lstStyle/>
        <a:p>
          <a:endParaRPr lang="en-US"/>
        </a:p>
      </dgm:t>
    </dgm:pt>
    <dgm:pt modelId="{FC234DF2-5973-534E-AF8F-251D7501F034}" type="sibTrans" cxnId="{490C0F55-C810-734D-B560-BC7C44EF3170}">
      <dgm:prSet/>
      <dgm:spPr/>
      <dgm:t>
        <a:bodyPr/>
        <a:lstStyle/>
        <a:p>
          <a:endParaRPr lang="en-US"/>
        </a:p>
      </dgm:t>
    </dgm:pt>
    <dgm:pt modelId="{2EF3E705-5D85-7544-90EB-5434D539A04B}">
      <dgm:prSet/>
      <dgm:spPr/>
      <dgm:t>
        <a:bodyPr/>
        <a:lstStyle/>
        <a:p>
          <a:r>
            <a:rPr lang="en-US" b="0" i="0"/>
            <a:t>Identify issues, topics, and other “disorienting dilemmas” for professional learning</a:t>
          </a:r>
          <a:endParaRPr lang="en-US"/>
        </a:p>
      </dgm:t>
    </dgm:pt>
    <dgm:pt modelId="{7B5A22C5-CF27-0A41-9239-6FDCAD06187D}" type="parTrans" cxnId="{C5E17061-A31F-D74B-9174-1606AA1370B1}">
      <dgm:prSet/>
      <dgm:spPr/>
      <dgm:t>
        <a:bodyPr/>
        <a:lstStyle/>
        <a:p>
          <a:endParaRPr lang="en-US"/>
        </a:p>
      </dgm:t>
    </dgm:pt>
    <dgm:pt modelId="{4225DE85-6C38-2B4F-97F1-2839919B067D}" type="sibTrans" cxnId="{C5E17061-A31F-D74B-9174-1606AA1370B1}">
      <dgm:prSet/>
      <dgm:spPr/>
      <dgm:t>
        <a:bodyPr/>
        <a:lstStyle/>
        <a:p>
          <a:endParaRPr lang="en-US"/>
        </a:p>
      </dgm:t>
    </dgm:pt>
    <dgm:pt modelId="{0BADBEF2-D234-8547-9FFF-6E2FC0D9AF1B}">
      <dgm:prSet/>
      <dgm:spPr/>
      <dgm:t>
        <a:bodyPr/>
        <a:lstStyle/>
        <a:p>
          <a:r>
            <a:rPr lang="en-US" b="0" i="0" baseline="0"/>
            <a:t>Develop initial professional learning communities</a:t>
          </a:r>
          <a:endParaRPr lang="en-US"/>
        </a:p>
      </dgm:t>
    </dgm:pt>
    <dgm:pt modelId="{AE9578EE-32EC-8943-A17D-D69D1CB35A75}" type="parTrans" cxnId="{2D64DE18-C2AC-EE43-9CC6-C1778867A29E}">
      <dgm:prSet/>
      <dgm:spPr/>
      <dgm:t>
        <a:bodyPr/>
        <a:lstStyle/>
        <a:p>
          <a:endParaRPr lang="en-US"/>
        </a:p>
      </dgm:t>
    </dgm:pt>
    <dgm:pt modelId="{EB6F0FFB-02FA-E544-99C1-D042B61201A8}" type="sibTrans" cxnId="{2D64DE18-C2AC-EE43-9CC6-C1778867A29E}">
      <dgm:prSet/>
      <dgm:spPr/>
      <dgm:t>
        <a:bodyPr/>
        <a:lstStyle/>
        <a:p>
          <a:endParaRPr lang="en-US"/>
        </a:p>
      </dgm:t>
    </dgm:pt>
    <dgm:pt modelId="{8CC7AE14-75F1-9A48-AC30-D3E82F800993}">
      <dgm:prSet/>
      <dgm:spPr/>
      <dgm:t>
        <a:bodyPr/>
        <a:lstStyle/>
        <a:p>
          <a:r>
            <a:rPr lang="en-US" b="0" i="0" dirty="0"/>
            <a:t>Form and facilitate learning groups around specific topics/issues</a:t>
          </a:r>
          <a:endParaRPr lang="en-US" dirty="0"/>
        </a:p>
      </dgm:t>
    </dgm:pt>
    <dgm:pt modelId="{8483A602-CE71-D343-A3EE-20319A28982E}" type="parTrans" cxnId="{6A5154BA-19EE-AA4B-A348-1BB971BF6ABB}">
      <dgm:prSet/>
      <dgm:spPr/>
      <dgm:t>
        <a:bodyPr/>
        <a:lstStyle/>
        <a:p>
          <a:endParaRPr lang="en-US"/>
        </a:p>
      </dgm:t>
    </dgm:pt>
    <dgm:pt modelId="{102718D6-43F1-6E42-9ACA-EF65E3E72048}" type="sibTrans" cxnId="{6A5154BA-19EE-AA4B-A348-1BB971BF6ABB}">
      <dgm:prSet/>
      <dgm:spPr/>
      <dgm:t>
        <a:bodyPr/>
        <a:lstStyle/>
        <a:p>
          <a:endParaRPr lang="en-US"/>
        </a:p>
      </dgm:t>
    </dgm:pt>
    <dgm:pt modelId="{2DFE6362-B771-B840-820C-801D83AF6DBF}" type="pres">
      <dgm:prSet presAssocID="{E8A8986A-388F-0048-B6EA-85FD3A846AB3}" presName="Name0" presStyleCnt="0">
        <dgm:presLayoutVars>
          <dgm:dir/>
          <dgm:animLvl val="lvl"/>
          <dgm:resizeHandles val="exact"/>
        </dgm:presLayoutVars>
      </dgm:prSet>
      <dgm:spPr/>
    </dgm:pt>
    <dgm:pt modelId="{43285FB3-9254-F649-AD32-2B87AC0E9E98}" type="pres">
      <dgm:prSet presAssocID="{FC4DFB75-4F16-6E4B-A09D-367255FCC8CE}" presName="composite" presStyleCnt="0"/>
      <dgm:spPr/>
    </dgm:pt>
    <dgm:pt modelId="{729C3981-1E2A-4245-8C77-889C791FAA33}" type="pres">
      <dgm:prSet presAssocID="{FC4DFB75-4F16-6E4B-A09D-367255FCC8C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53272A-8B23-3049-8932-1200292CBCFF}" type="pres">
      <dgm:prSet presAssocID="{FC4DFB75-4F16-6E4B-A09D-367255FCC8CE}" presName="desTx" presStyleLbl="revTx" presStyleIdx="0" presStyleCnt="3">
        <dgm:presLayoutVars>
          <dgm:bulletEnabled val="1"/>
        </dgm:presLayoutVars>
      </dgm:prSet>
      <dgm:spPr/>
    </dgm:pt>
    <dgm:pt modelId="{2C9E5FD7-14EF-C242-B022-4664A8B80783}" type="pres">
      <dgm:prSet presAssocID="{B78BEE25-57D4-004A-8781-AE547ADFA30D}" presName="space" presStyleCnt="0"/>
      <dgm:spPr/>
    </dgm:pt>
    <dgm:pt modelId="{38499BB4-5FE5-1D4A-9121-1B9A799F99E6}" type="pres">
      <dgm:prSet presAssocID="{4567E516-6D95-A246-8154-85885A7B142C}" presName="composite" presStyleCnt="0"/>
      <dgm:spPr/>
    </dgm:pt>
    <dgm:pt modelId="{3E61CF79-DE4E-D248-AD9A-C0C5B06BA4A3}" type="pres">
      <dgm:prSet presAssocID="{4567E516-6D95-A246-8154-85885A7B142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B51E4FC-983F-7549-91CB-09BF9AB44209}" type="pres">
      <dgm:prSet presAssocID="{4567E516-6D95-A246-8154-85885A7B142C}" presName="desTx" presStyleLbl="revTx" presStyleIdx="1" presStyleCnt="3">
        <dgm:presLayoutVars>
          <dgm:bulletEnabled val="1"/>
        </dgm:presLayoutVars>
      </dgm:prSet>
      <dgm:spPr/>
    </dgm:pt>
    <dgm:pt modelId="{F683A4BC-57C6-5745-850D-D77F9BA32293}" type="pres">
      <dgm:prSet presAssocID="{FC234DF2-5973-534E-AF8F-251D7501F034}" presName="space" presStyleCnt="0"/>
      <dgm:spPr/>
    </dgm:pt>
    <dgm:pt modelId="{A2630672-93D1-3A4E-B4EB-3D70F36F7E6C}" type="pres">
      <dgm:prSet presAssocID="{0BADBEF2-D234-8547-9FFF-6E2FC0D9AF1B}" presName="composite" presStyleCnt="0"/>
      <dgm:spPr/>
    </dgm:pt>
    <dgm:pt modelId="{02485E52-EB4F-4841-943E-78B1D7E43476}" type="pres">
      <dgm:prSet presAssocID="{0BADBEF2-D234-8547-9FFF-6E2FC0D9AF1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B7FEB50-AF2A-E04F-983E-1F2EF9387E1A}" type="pres">
      <dgm:prSet presAssocID="{0BADBEF2-D234-8547-9FFF-6E2FC0D9AF1B}" presName="desTx" presStyleLbl="revTx" presStyleIdx="2" presStyleCnt="3">
        <dgm:presLayoutVars>
          <dgm:bulletEnabled val="1"/>
        </dgm:presLayoutVars>
      </dgm:prSet>
      <dgm:spPr/>
    </dgm:pt>
  </dgm:ptLst>
  <dgm:cxnLst>
    <dgm:cxn modelId="{2D64DE18-C2AC-EE43-9CC6-C1778867A29E}" srcId="{E8A8986A-388F-0048-B6EA-85FD3A846AB3}" destId="{0BADBEF2-D234-8547-9FFF-6E2FC0D9AF1B}" srcOrd="2" destOrd="0" parTransId="{AE9578EE-32EC-8943-A17D-D69D1CB35A75}" sibTransId="{EB6F0FFB-02FA-E544-99C1-D042B61201A8}"/>
    <dgm:cxn modelId="{B3528F20-1DDB-064B-AA24-9433C0930427}" srcId="{E8A8986A-388F-0048-B6EA-85FD3A846AB3}" destId="{FC4DFB75-4F16-6E4B-A09D-367255FCC8CE}" srcOrd="0" destOrd="0" parTransId="{14682A15-5CD5-704B-A725-A240060D3CE6}" sibTransId="{B78BEE25-57D4-004A-8781-AE547ADFA30D}"/>
    <dgm:cxn modelId="{C5E17061-A31F-D74B-9174-1606AA1370B1}" srcId="{4567E516-6D95-A246-8154-85885A7B142C}" destId="{2EF3E705-5D85-7544-90EB-5434D539A04B}" srcOrd="0" destOrd="0" parTransId="{7B5A22C5-CF27-0A41-9239-6FDCAD06187D}" sibTransId="{4225DE85-6C38-2B4F-97F1-2839919B067D}"/>
    <dgm:cxn modelId="{91E4AA4C-EDE8-B44C-AC04-81A86F4D09F7}" type="presOf" srcId="{2EF3E705-5D85-7544-90EB-5434D539A04B}" destId="{EB51E4FC-983F-7549-91CB-09BF9AB44209}" srcOrd="0" destOrd="0" presId="urn:microsoft.com/office/officeart/2005/8/layout/chevron1"/>
    <dgm:cxn modelId="{0C9A9652-396C-D141-BE2B-D814385BEBE2}" type="presOf" srcId="{8CC7AE14-75F1-9A48-AC30-D3E82F800993}" destId="{AB7FEB50-AF2A-E04F-983E-1F2EF9387E1A}" srcOrd="0" destOrd="0" presId="urn:microsoft.com/office/officeart/2005/8/layout/chevron1"/>
    <dgm:cxn modelId="{490C0F55-C810-734D-B560-BC7C44EF3170}" srcId="{E8A8986A-388F-0048-B6EA-85FD3A846AB3}" destId="{4567E516-6D95-A246-8154-85885A7B142C}" srcOrd="1" destOrd="0" parTransId="{D983638D-B942-C94E-8B4D-A75907365B64}" sibTransId="{FC234DF2-5973-534E-AF8F-251D7501F034}"/>
    <dgm:cxn modelId="{FAD02C89-8A6E-7649-88F9-0B7EE57E0DB0}" type="presOf" srcId="{E8A8986A-388F-0048-B6EA-85FD3A846AB3}" destId="{2DFE6362-B771-B840-820C-801D83AF6DBF}" srcOrd="0" destOrd="0" presId="urn:microsoft.com/office/officeart/2005/8/layout/chevron1"/>
    <dgm:cxn modelId="{5A648798-FE6A-1347-B4B7-61C9F4C57531}" type="presOf" srcId="{FC4DFB75-4F16-6E4B-A09D-367255FCC8CE}" destId="{729C3981-1E2A-4245-8C77-889C791FAA33}" srcOrd="0" destOrd="0" presId="urn:microsoft.com/office/officeart/2005/8/layout/chevron1"/>
    <dgm:cxn modelId="{6A5154BA-19EE-AA4B-A348-1BB971BF6ABB}" srcId="{0BADBEF2-D234-8547-9FFF-6E2FC0D9AF1B}" destId="{8CC7AE14-75F1-9A48-AC30-D3E82F800993}" srcOrd="0" destOrd="0" parTransId="{8483A602-CE71-D343-A3EE-20319A28982E}" sibTransId="{102718D6-43F1-6E42-9ACA-EF65E3E72048}"/>
    <dgm:cxn modelId="{5F8E73C9-3792-464C-8FBF-D0483DD0EC31}" type="presOf" srcId="{4567E516-6D95-A246-8154-85885A7B142C}" destId="{3E61CF79-DE4E-D248-AD9A-C0C5B06BA4A3}" srcOrd="0" destOrd="0" presId="urn:microsoft.com/office/officeart/2005/8/layout/chevron1"/>
    <dgm:cxn modelId="{56866CD7-F1B8-3547-9F2E-63267D016576}" srcId="{FC4DFB75-4F16-6E4B-A09D-367255FCC8CE}" destId="{A1D0B8E3-604D-FD4F-9312-A8DA27C0E439}" srcOrd="0" destOrd="0" parTransId="{449F5BD7-7627-A549-8C35-CC4C5B1822EB}" sibTransId="{DD43B2B6-C286-E94D-BD58-F485769B15D6}"/>
    <dgm:cxn modelId="{1A02C2E5-B21F-0C44-85A3-61E59E57CE76}" type="presOf" srcId="{A1D0B8E3-604D-FD4F-9312-A8DA27C0E439}" destId="{8B53272A-8B23-3049-8932-1200292CBCFF}" srcOrd="0" destOrd="0" presId="urn:microsoft.com/office/officeart/2005/8/layout/chevron1"/>
    <dgm:cxn modelId="{2ABEF9F4-C4C2-494C-8689-4C9A1C5566EF}" type="presOf" srcId="{0BADBEF2-D234-8547-9FFF-6E2FC0D9AF1B}" destId="{02485E52-EB4F-4841-943E-78B1D7E43476}" srcOrd="0" destOrd="0" presId="urn:microsoft.com/office/officeart/2005/8/layout/chevron1"/>
    <dgm:cxn modelId="{0AB951A4-BD8F-434B-8D8E-52E081F3CA21}" type="presParOf" srcId="{2DFE6362-B771-B840-820C-801D83AF6DBF}" destId="{43285FB3-9254-F649-AD32-2B87AC0E9E98}" srcOrd="0" destOrd="0" presId="urn:microsoft.com/office/officeart/2005/8/layout/chevron1"/>
    <dgm:cxn modelId="{CF2251A8-E092-EF42-99D0-3C34F5EAEB56}" type="presParOf" srcId="{43285FB3-9254-F649-AD32-2B87AC0E9E98}" destId="{729C3981-1E2A-4245-8C77-889C791FAA33}" srcOrd="0" destOrd="0" presId="urn:microsoft.com/office/officeart/2005/8/layout/chevron1"/>
    <dgm:cxn modelId="{011DBF0E-75AD-304A-A31A-397DCBC72DD3}" type="presParOf" srcId="{43285FB3-9254-F649-AD32-2B87AC0E9E98}" destId="{8B53272A-8B23-3049-8932-1200292CBCFF}" srcOrd="1" destOrd="0" presId="urn:microsoft.com/office/officeart/2005/8/layout/chevron1"/>
    <dgm:cxn modelId="{3B839F3B-C96A-5A45-A1F0-7689F230F22E}" type="presParOf" srcId="{2DFE6362-B771-B840-820C-801D83AF6DBF}" destId="{2C9E5FD7-14EF-C242-B022-4664A8B80783}" srcOrd="1" destOrd="0" presId="urn:microsoft.com/office/officeart/2005/8/layout/chevron1"/>
    <dgm:cxn modelId="{677E46D2-B4CF-0746-9C1D-EBB34A8C41A4}" type="presParOf" srcId="{2DFE6362-B771-B840-820C-801D83AF6DBF}" destId="{38499BB4-5FE5-1D4A-9121-1B9A799F99E6}" srcOrd="2" destOrd="0" presId="urn:microsoft.com/office/officeart/2005/8/layout/chevron1"/>
    <dgm:cxn modelId="{3EC5E3A7-D9A1-424F-AF6A-B32409B671C9}" type="presParOf" srcId="{38499BB4-5FE5-1D4A-9121-1B9A799F99E6}" destId="{3E61CF79-DE4E-D248-AD9A-C0C5B06BA4A3}" srcOrd="0" destOrd="0" presId="urn:microsoft.com/office/officeart/2005/8/layout/chevron1"/>
    <dgm:cxn modelId="{80280B87-9BD6-D943-93B7-FEEC5B60DECB}" type="presParOf" srcId="{38499BB4-5FE5-1D4A-9121-1B9A799F99E6}" destId="{EB51E4FC-983F-7549-91CB-09BF9AB44209}" srcOrd="1" destOrd="0" presId="urn:microsoft.com/office/officeart/2005/8/layout/chevron1"/>
    <dgm:cxn modelId="{5AB97F3E-54D5-7E46-9B5F-70B9FFAD108A}" type="presParOf" srcId="{2DFE6362-B771-B840-820C-801D83AF6DBF}" destId="{F683A4BC-57C6-5745-850D-D77F9BA32293}" srcOrd="3" destOrd="0" presId="urn:microsoft.com/office/officeart/2005/8/layout/chevron1"/>
    <dgm:cxn modelId="{DB213353-6564-3D4D-8078-569FC7315C57}" type="presParOf" srcId="{2DFE6362-B771-B840-820C-801D83AF6DBF}" destId="{A2630672-93D1-3A4E-B4EB-3D70F36F7E6C}" srcOrd="4" destOrd="0" presId="urn:microsoft.com/office/officeart/2005/8/layout/chevron1"/>
    <dgm:cxn modelId="{CD72D94F-6AA3-994B-A098-088D33E7556F}" type="presParOf" srcId="{A2630672-93D1-3A4E-B4EB-3D70F36F7E6C}" destId="{02485E52-EB4F-4841-943E-78B1D7E43476}" srcOrd="0" destOrd="0" presId="urn:microsoft.com/office/officeart/2005/8/layout/chevron1"/>
    <dgm:cxn modelId="{21C66DA4-BDA1-AD4E-92B4-A74C015EE38D}" type="presParOf" srcId="{A2630672-93D1-3A4E-B4EB-3D70F36F7E6C}" destId="{AB7FEB50-AF2A-E04F-983E-1F2EF9387E1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3CE8B0-CB7E-9743-8986-D2F24238050D}" type="doc">
      <dgm:prSet loTypeId="urn:microsoft.com/office/officeart/2005/8/layout/cycle5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462CEC6-3C1E-034C-8124-6C2F5772A909}">
      <dgm:prSet phldrT="[Text]" custT="1"/>
      <dgm:spPr/>
      <dgm:t>
        <a:bodyPr/>
        <a:lstStyle/>
        <a:p>
          <a:r>
            <a:rPr lang="en-US" sz="1200" dirty="0"/>
            <a:t>Disorienting dilemma</a:t>
          </a:r>
        </a:p>
      </dgm:t>
    </dgm:pt>
    <dgm:pt modelId="{D71F478B-1436-F541-B697-359878E1CB0C}" type="parTrans" cxnId="{10164217-8E00-8840-A059-8F396C2233E6}">
      <dgm:prSet/>
      <dgm:spPr/>
      <dgm:t>
        <a:bodyPr/>
        <a:lstStyle/>
        <a:p>
          <a:endParaRPr lang="en-US" sz="2800"/>
        </a:p>
      </dgm:t>
    </dgm:pt>
    <dgm:pt modelId="{F12035BB-65CE-8C40-9FE9-B366BBEB1244}" type="sibTrans" cxnId="{10164217-8E00-8840-A059-8F396C2233E6}">
      <dgm:prSet/>
      <dgm:spPr/>
      <dgm:t>
        <a:bodyPr/>
        <a:lstStyle/>
        <a:p>
          <a:endParaRPr lang="en-US" sz="2800"/>
        </a:p>
      </dgm:t>
    </dgm:pt>
    <dgm:pt modelId="{676949B8-0D3C-FE42-A59C-25405DED9F74}">
      <dgm:prSet phldrT="[Text]" custT="1"/>
      <dgm:spPr/>
      <dgm:t>
        <a:bodyPr/>
        <a:lstStyle/>
        <a:p>
          <a:r>
            <a:rPr lang="en-US" sz="1200" dirty="0"/>
            <a:t>Self-examination</a:t>
          </a:r>
        </a:p>
      </dgm:t>
    </dgm:pt>
    <dgm:pt modelId="{E5AE6AFF-6A43-0B40-81F7-BBADC465A3AB}" type="parTrans" cxnId="{D3E70C04-206F-AC44-9443-E0D56B2328CF}">
      <dgm:prSet/>
      <dgm:spPr/>
      <dgm:t>
        <a:bodyPr/>
        <a:lstStyle/>
        <a:p>
          <a:endParaRPr lang="en-US" sz="2800"/>
        </a:p>
      </dgm:t>
    </dgm:pt>
    <dgm:pt modelId="{18A2A5F0-9082-7847-8F26-75AF41ADAE93}" type="sibTrans" cxnId="{D3E70C04-206F-AC44-9443-E0D56B2328CF}">
      <dgm:prSet/>
      <dgm:spPr/>
      <dgm:t>
        <a:bodyPr/>
        <a:lstStyle/>
        <a:p>
          <a:endParaRPr lang="en-US" sz="2800"/>
        </a:p>
      </dgm:t>
    </dgm:pt>
    <dgm:pt modelId="{3F42646F-419E-C440-AA07-2F1EEAE9C655}">
      <dgm:prSet phldrT="[Text]" custT="1"/>
      <dgm:spPr/>
      <dgm:t>
        <a:bodyPr/>
        <a:lstStyle/>
        <a:p>
          <a:r>
            <a:rPr lang="en-US" sz="1200" dirty="0"/>
            <a:t>Sense of alienation</a:t>
          </a:r>
        </a:p>
      </dgm:t>
    </dgm:pt>
    <dgm:pt modelId="{345AC824-B98E-4949-A0CE-367054546C50}" type="parTrans" cxnId="{7D628B50-9965-F241-AC54-D2E9A51161E2}">
      <dgm:prSet/>
      <dgm:spPr/>
      <dgm:t>
        <a:bodyPr/>
        <a:lstStyle/>
        <a:p>
          <a:endParaRPr lang="en-US" sz="2800"/>
        </a:p>
      </dgm:t>
    </dgm:pt>
    <dgm:pt modelId="{6352E9B1-D750-2A40-8559-85FF6D307619}" type="sibTrans" cxnId="{7D628B50-9965-F241-AC54-D2E9A51161E2}">
      <dgm:prSet/>
      <dgm:spPr/>
      <dgm:t>
        <a:bodyPr/>
        <a:lstStyle/>
        <a:p>
          <a:endParaRPr lang="en-US" sz="2800"/>
        </a:p>
      </dgm:t>
    </dgm:pt>
    <dgm:pt modelId="{AF093597-E9BA-2749-9C91-89659EADCE00}">
      <dgm:prSet phldrT="[Text]" custT="1"/>
      <dgm:spPr/>
      <dgm:t>
        <a:bodyPr/>
        <a:lstStyle/>
        <a:p>
          <a:r>
            <a:rPr lang="en-US" sz="1200" dirty="0"/>
            <a:t>Relating discontent to others</a:t>
          </a:r>
        </a:p>
      </dgm:t>
    </dgm:pt>
    <dgm:pt modelId="{2077F1FC-AD3C-C14A-AFA4-32EE3DBC34E2}" type="parTrans" cxnId="{20E10C51-214C-B045-A472-E0A53AA84DA1}">
      <dgm:prSet/>
      <dgm:spPr/>
      <dgm:t>
        <a:bodyPr/>
        <a:lstStyle/>
        <a:p>
          <a:endParaRPr lang="en-US" sz="2800"/>
        </a:p>
      </dgm:t>
    </dgm:pt>
    <dgm:pt modelId="{65CF4996-9C6C-CF4C-8639-73BFD5264E15}" type="sibTrans" cxnId="{20E10C51-214C-B045-A472-E0A53AA84DA1}">
      <dgm:prSet/>
      <dgm:spPr/>
      <dgm:t>
        <a:bodyPr/>
        <a:lstStyle/>
        <a:p>
          <a:endParaRPr lang="en-US" sz="2800"/>
        </a:p>
      </dgm:t>
    </dgm:pt>
    <dgm:pt modelId="{3DA08053-20E6-9044-AD17-1DC79A856A32}">
      <dgm:prSet phldrT="[Text]" custT="1"/>
      <dgm:spPr/>
      <dgm:t>
        <a:bodyPr/>
        <a:lstStyle/>
        <a:p>
          <a:r>
            <a:rPr lang="en-US" sz="1200" dirty="0"/>
            <a:t>Exploring new options</a:t>
          </a:r>
        </a:p>
      </dgm:t>
    </dgm:pt>
    <dgm:pt modelId="{76054EC4-6133-A741-BA34-45675910ACDB}" type="parTrans" cxnId="{D22E78D6-3A21-AA4E-B7AE-68F7748977E0}">
      <dgm:prSet/>
      <dgm:spPr/>
      <dgm:t>
        <a:bodyPr/>
        <a:lstStyle/>
        <a:p>
          <a:endParaRPr lang="en-US" sz="2800"/>
        </a:p>
      </dgm:t>
    </dgm:pt>
    <dgm:pt modelId="{B6B53DF3-D90A-E641-B712-FD827C71FFCD}" type="sibTrans" cxnId="{D22E78D6-3A21-AA4E-B7AE-68F7748977E0}">
      <dgm:prSet/>
      <dgm:spPr/>
      <dgm:t>
        <a:bodyPr/>
        <a:lstStyle/>
        <a:p>
          <a:endParaRPr lang="en-US" sz="2800"/>
        </a:p>
      </dgm:t>
    </dgm:pt>
    <dgm:pt modelId="{D1BE38AE-F62A-024C-8B97-614FA24F5715}">
      <dgm:prSet phldrT="[Text]" custT="1"/>
      <dgm:spPr/>
      <dgm:t>
        <a:bodyPr/>
        <a:lstStyle/>
        <a:p>
          <a:r>
            <a:rPr lang="en-US" sz="1200" dirty="0"/>
            <a:t>Building confidence</a:t>
          </a:r>
        </a:p>
      </dgm:t>
    </dgm:pt>
    <dgm:pt modelId="{73CE4A09-861F-8D43-B37B-7F35635D28DC}" type="parTrans" cxnId="{F753FB04-3130-EE46-97F2-CC25EEC37A46}">
      <dgm:prSet/>
      <dgm:spPr/>
      <dgm:t>
        <a:bodyPr/>
        <a:lstStyle/>
        <a:p>
          <a:endParaRPr lang="en-US" sz="2800"/>
        </a:p>
      </dgm:t>
    </dgm:pt>
    <dgm:pt modelId="{F342354A-9B14-2643-BE03-C5DEA612A275}" type="sibTrans" cxnId="{F753FB04-3130-EE46-97F2-CC25EEC37A46}">
      <dgm:prSet/>
      <dgm:spPr/>
      <dgm:t>
        <a:bodyPr/>
        <a:lstStyle/>
        <a:p>
          <a:endParaRPr lang="en-US" sz="2800"/>
        </a:p>
      </dgm:t>
    </dgm:pt>
    <dgm:pt modelId="{6F05FC64-D5E9-F942-BB7E-D0F0B3A151B6}">
      <dgm:prSet phldrT="[Text]" custT="1"/>
      <dgm:spPr/>
      <dgm:t>
        <a:bodyPr/>
        <a:lstStyle/>
        <a:p>
          <a:r>
            <a:rPr lang="en-US" sz="1200" dirty="0"/>
            <a:t>Planning course of action</a:t>
          </a:r>
        </a:p>
      </dgm:t>
    </dgm:pt>
    <dgm:pt modelId="{0A6BC3D5-B334-9E44-A04E-E9877DAA0531}" type="parTrans" cxnId="{56654C5D-1406-7541-8E36-98F0CF7B5B82}">
      <dgm:prSet/>
      <dgm:spPr/>
      <dgm:t>
        <a:bodyPr/>
        <a:lstStyle/>
        <a:p>
          <a:endParaRPr lang="en-US" sz="2800"/>
        </a:p>
      </dgm:t>
    </dgm:pt>
    <dgm:pt modelId="{790A534C-A562-1142-A0FF-3E29617DE258}" type="sibTrans" cxnId="{56654C5D-1406-7541-8E36-98F0CF7B5B82}">
      <dgm:prSet/>
      <dgm:spPr/>
      <dgm:t>
        <a:bodyPr/>
        <a:lstStyle/>
        <a:p>
          <a:endParaRPr lang="en-US" sz="2800"/>
        </a:p>
      </dgm:t>
    </dgm:pt>
    <dgm:pt modelId="{32A7CABE-8351-8C41-9966-2285485FBA22}">
      <dgm:prSet phldrT="[Text]" custT="1"/>
      <dgm:spPr/>
      <dgm:t>
        <a:bodyPr/>
        <a:lstStyle/>
        <a:p>
          <a:r>
            <a:rPr lang="en-US" sz="1200" dirty="0"/>
            <a:t>Gaining knowledge to implement plan</a:t>
          </a:r>
        </a:p>
      </dgm:t>
    </dgm:pt>
    <dgm:pt modelId="{C130DD56-B545-E448-896F-FF23127EB6CE}" type="parTrans" cxnId="{EEA9CE10-4D40-F34C-82C5-1C22C21B6C55}">
      <dgm:prSet/>
      <dgm:spPr/>
      <dgm:t>
        <a:bodyPr/>
        <a:lstStyle/>
        <a:p>
          <a:endParaRPr lang="en-US" sz="2800"/>
        </a:p>
      </dgm:t>
    </dgm:pt>
    <dgm:pt modelId="{DFBE489C-41EB-BD47-97AF-E7A8DAF011FD}" type="sibTrans" cxnId="{EEA9CE10-4D40-F34C-82C5-1C22C21B6C55}">
      <dgm:prSet/>
      <dgm:spPr/>
      <dgm:t>
        <a:bodyPr/>
        <a:lstStyle/>
        <a:p>
          <a:endParaRPr lang="en-US" sz="2800"/>
        </a:p>
      </dgm:t>
    </dgm:pt>
    <dgm:pt modelId="{41BC9139-B594-7445-8849-C20CEB647380}">
      <dgm:prSet phldrT="[Text]" custT="1"/>
      <dgm:spPr/>
      <dgm:t>
        <a:bodyPr/>
        <a:lstStyle/>
        <a:p>
          <a:r>
            <a:rPr lang="en-US" sz="1200" dirty="0"/>
            <a:t>Experimenting with new roles</a:t>
          </a:r>
        </a:p>
      </dgm:t>
    </dgm:pt>
    <dgm:pt modelId="{51F9C399-F6D5-DE48-AABA-880E704E123A}" type="parTrans" cxnId="{3BECC65A-162B-B942-84C3-B2612F2D33E1}">
      <dgm:prSet/>
      <dgm:spPr/>
      <dgm:t>
        <a:bodyPr/>
        <a:lstStyle/>
        <a:p>
          <a:endParaRPr lang="en-US" sz="2800"/>
        </a:p>
      </dgm:t>
    </dgm:pt>
    <dgm:pt modelId="{BB7C6CAB-778A-E84C-8938-FD8DF7ED8016}" type="sibTrans" cxnId="{3BECC65A-162B-B942-84C3-B2612F2D33E1}">
      <dgm:prSet/>
      <dgm:spPr/>
      <dgm:t>
        <a:bodyPr/>
        <a:lstStyle/>
        <a:p>
          <a:endParaRPr lang="en-US" sz="2800"/>
        </a:p>
      </dgm:t>
    </dgm:pt>
    <dgm:pt modelId="{1B3D26D3-5816-3D4A-8A78-01689CB27CF1}">
      <dgm:prSet phldrT="[Text]" custT="1"/>
      <dgm:spPr/>
      <dgm:t>
        <a:bodyPr/>
        <a:lstStyle/>
        <a:p>
          <a:r>
            <a:rPr lang="en-US" sz="1200" dirty="0"/>
            <a:t>Reintegration</a:t>
          </a:r>
        </a:p>
      </dgm:t>
    </dgm:pt>
    <dgm:pt modelId="{3307C93A-D254-BE43-834B-B910BF4A4AB9}" type="parTrans" cxnId="{3E192D23-D90B-FF4B-808D-11C93B85BF68}">
      <dgm:prSet/>
      <dgm:spPr/>
      <dgm:t>
        <a:bodyPr/>
        <a:lstStyle/>
        <a:p>
          <a:endParaRPr lang="en-US" sz="2800"/>
        </a:p>
      </dgm:t>
    </dgm:pt>
    <dgm:pt modelId="{35C4485C-6118-A347-AF33-80AA251767A2}" type="sibTrans" cxnId="{3E192D23-D90B-FF4B-808D-11C93B85BF68}">
      <dgm:prSet/>
      <dgm:spPr/>
      <dgm:t>
        <a:bodyPr/>
        <a:lstStyle/>
        <a:p>
          <a:endParaRPr lang="en-US" sz="2800"/>
        </a:p>
      </dgm:t>
    </dgm:pt>
    <dgm:pt modelId="{28ECBFB1-6C61-0E43-8886-166A5D8FE961}" type="pres">
      <dgm:prSet presAssocID="{473CE8B0-CB7E-9743-8986-D2F24238050D}" presName="cycle" presStyleCnt="0">
        <dgm:presLayoutVars>
          <dgm:dir/>
          <dgm:resizeHandles val="exact"/>
        </dgm:presLayoutVars>
      </dgm:prSet>
      <dgm:spPr/>
    </dgm:pt>
    <dgm:pt modelId="{2FCD420F-109A-DC4E-8320-45D0965D9EEA}" type="pres">
      <dgm:prSet presAssocID="{6462CEC6-3C1E-034C-8124-6C2F5772A909}" presName="node" presStyleLbl="node1" presStyleIdx="0" presStyleCnt="10">
        <dgm:presLayoutVars>
          <dgm:bulletEnabled val="1"/>
        </dgm:presLayoutVars>
      </dgm:prSet>
      <dgm:spPr/>
    </dgm:pt>
    <dgm:pt modelId="{BE167204-9D92-F847-A3D0-33F86BD6D8F2}" type="pres">
      <dgm:prSet presAssocID="{6462CEC6-3C1E-034C-8124-6C2F5772A909}" presName="spNode" presStyleCnt="0"/>
      <dgm:spPr/>
    </dgm:pt>
    <dgm:pt modelId="{3B6851D9-51DC-D544-B91C-29435794964F}" type="pres">
      <dgm:prSet presAssocID="{F12035BB-65CE-8C40-9FE9-B366BBEB1244}" presName="sibTrans" presStyleLbl="sibTrans1D1" presStyleIdx="0" presStyleCnt="10"/>
      <dgm:spPr/>
    </dgm:pt>
    <dgm:pt modelId="{48009796-1171-BA46-8A35-5A4A00938732}" type="pres">
      <dgm:prSet presAssocID="{676949B8-0D3C-FE42-A59C-25405DED9F74}" presName="node" presStyleLbl="node1" presStyleIdx="1" presStyleCnt="10">
        <dgm:presLayoutVars>
          <dgm:bulletEnabled val="1"/>
        </dgm:presLayoutVars>
      </dgm:prSet>
      <dgm:spPr/>
    </dgm:pt>
    <dgm:pt modelId="{C0C63DC2-68A0-934B-B76F-45EEB647F8D8}" type="pres">
      <dgm:prSet presAssocID="{676949B8-0D3C-FE42-A59C-25405DED9F74}" presName="spNode" presStyleCnt="0"/>
      <dgm:spPr/>
    </dgm:pt>
    <dgm:pt modelId="{BA35368F-CD7C-7A42-98FC-E317AE419FD2}" type="pres">
      <dgm:prSet presAssocID="{18A2A5F0-9082-7847-8F26-75AF41ADAE93}" presName="sibTrans" presStyleLbl="sibTrans1D1" presStyleIdx="1" presStyleCnt="10"/>
      <dgm:spPr/>
    </dgm:pt>
    <dgm:pt modelId="{1E51DCAE-7C88-394C-AEA8-932C67722FD8}" type="pres">
      <dgm:prSet presAssocID="{3F42646F-419E-C440-AA07-2F1EEAE9C655}" presName="node" presStyleLbl="node1" presStyleIdx="2" presStyleCnt="10">
        <dgm:presLayoutVars>
          <dgm:bulletEnabled val="1"/>
        </dgm:presLayoutVars>
      </dgm:prSet>
      <dgm:spPr/>
    </dgm:pt>
    <dgm:pt modelId="{C71A4E74-4AEB-A044-8B6E-C14AC795BB97}" type="pres">
      <dgm:prSet presAssocID="{3F42646F-419E-C440-AA07-2F1EEAE9C655}" presName="spNode" presStyleCnt="0"/>
      <dgm:spPr/>
    </dgm:pt>
    <dgm:pt modelId="{714C0C27-7001-2248-9C54-6F8411344FDF}" type="pres">
      <dgm:prSet presAssocID="{6352E9B1-D750-2A40-8559-85FF6D307619}" presName="sibTrans" presStyleLbl="sibTrans1D1" presStyleIdx="2" presStyleCnt="10"/>
      <dgm:spPr/>
    </dgm:pt>
    <dgm:pt modelId="{21A8A1B0-4956-C745-A309-4B12ABFC0B49}" type="pres">
      <dgm:prSet presAssocID="{AF093597-E9BA-2749-9C91-89659EADCE00}" presName="node" presStyleLbl="node1" presStyleIdx="3" presStyleCnt="10">
        <dgm:presLayoutVars>
          <dgm:bulletEnabled val="1"/>
        </dgm:presLayoutVars>
      </dgm:prSet>
      <dgm:spPr/>
    </dgm:pt>
    <dgm:pt modelId="{77218B64-1161-8840-8251-B1181E5E5025}" type="pres">
      <dgm:prSet presAssocID="{AF093597-E9BA-2749-9C91-89659EADCE00}" presName="spNode" presStyleCnt="0"/>
      <dgm:spPr/>
    </dgm:pt>
    <dgm:pt modelId="{FABBFCDA-2DF0-ED4D-A142-991E9B0C191E}" type="pres">
      <dgm:prSet presAssocID="{65CF4996-9C6C-CF4C-8639-73BFD5264E15}" presName="sibTrans" presStyleLbl="sibTrans1D1" presStyleIdx="3" presStyleCnt="10"/>
      <dgm:spPr/>
    </dgm:pt>
    <dgm:pt modelId="{C128C07D-2CB6-8540-8827-B8D63B3C45F7}" type="pres">
      <dgm:prSet presAssocID="{3DA08053-20E6-9044-AD17-1DC79A856A32}" presName="node" presStyleLbl="node1" presStyleIdx="4" presStyleCnt="10">
        <dgm:presLayoutVars>
          <dgm:bulletEnabled val="1"/>
        </dgm:presLayoutVars>
      </dgm:prSet>
      <dgm:spPr/>
    </dgm:pt>
    <dgm:pt modelId="{547C4AA1-EC79-484E-A170-AC2BFFD41485}" type="pres">
      <dgm:prSet presAssocID="{3DA08053-20E6-9044-AD17-1DC79A856A32}" presName="spNode" presStyleCnt="0"/>
      <dgm:spPr/>
    </dgm:pt>
    <dgm:pt modelId="{F55108E8-EE8C-3D42-ABB1-3BC14E4169C8}" type="pres">
      <dgm:prSet presAssocID="{B6B53DF3-D90A-E641-B712-FD827C71FFCD}" presName="sibTrans" presStyleLbl="sibTrans1D1" presStyleIdx="4" presStyleCnt="10"/>
      <dgm:spPr/>
    </dgm:pt>
    <dgm:pt modelId="{AD0F3F9C-B4B2-DA41-AA49-4DA2E3AEE577}" type="pres">
      <dgm:prSet presAssocID="{D1BE38AE-F62A-024C-8B97-614FA24F5715}" presName="node" presStyleLbl="node1" presStyleIdx="5" presStyleCnt="10">
        <dgm:presLayoutVars>
          <dgm:bulletEnabled val="1"/>
        </dgm:presLayoutVars>
      </dgm:prSet>
      <dgm:spPr/>
    </dgm:pt>
    <dgm:pt modelId="{7DC3886F-AE16-5B4C-8027-D629D44146F6}" type="pres">
      <dgm:prSet presAssocID="{D1BE38AE-F62A-024C-8B97-614FA24F5715}" presName="spNode" presStyleCnt="0"/>
      <dgm:spPr/>
    </dgm:pt>
    <dgm:pt modelId="{7788D072-9EB6-4341-A056-C96929B6B607}" type="pres">
      <dgm:prSet presAssocID="{F342354A-9B14-2643-BE03-C5DEA612A275}" presName="sibTrans" presStyleLbl="sibTrans1D1" presStyleIdx="5" presStyleCnt="10"/>
      <dgm:spPr/>
    </dgm:pt>
    <dgm:pt modelId="{583B681E-BDB0-B74F-933E-8302B6A6859A}" type="pres">
      <dgm:prSet presAssocID="{6F05FC64-D5E9-F942-BB7E-D0F0B3A151B6}" presName="node" presStyleLbl="node1" presStyleIdx="6" presStyleCnt="10">
        <dgm:presLayoutVars>
          <dgm:bulletEnabled val="1"/>
        </dgm:presLayoutVars>
      </dgm:prSet>
      <dgm:spPr/>
    </dgm:pt>
    <dgm:pt modelId="{74F8C79F-914F-5844-9C0D-C19657CC8559}" type="pres">
      <dgm:prSet presAssocID="{6F05FC64-D5E9-F942-BB7E-D0F0B3A151B6}" presName="spNode" presStyleCnt="0"/>
      <dgm:spPr/>
    </dgm:pt>
    <dgm:pt modelId="{BA4B2997-8688-F34E-BF2E-ADB1FDF03612}" type="pres">
      <dgm:prSet presAssocID="{790A534C-A562-1142-A0FF-3E29617DE258}" presName="sibTrans" presStyleLbl="sibTrans1D1" presStyleIdx="6" presStyleCnt="10"/>
      <dgm:spPr/>
    </dgm:pt>
    <dgm:pt modelId="{FD9BE313-EC08-9841-8ACD-8F7ED7BB0E6D}" type="pres">
      <dgm:prSet presAssocID="{32A7CABE-8351-8C41-9966-2285485FBA22}" presName="node" presStyleLbl="node1" presStyleIdx="7" presStyleCnt="10">
        <dgm:presLayoutVars>
          <dgm:bulletEnabled val="1"/>
        </dgm:presLayoutVars>
      </dgm:prSet>
      <dgm:spPr/>
    </dgm:pt>
    <dgm:pt modelId="{0D29D5FB-A6AD-2046-8AFB-59723DC23CD7}" type="pres">
      <dgm:prSet presAssocID="{32A7CABE-8351-8C41-9966-2285485FBA22}" presName="spNode" presStyleCnt="0"/>
      <dgm:spPr/>
    </dgm:pt>
    <dgm:pt modelId="{CEE5372C-B2D9-AD44-AEEC-AFE8321BA45B}" type="pres">
      <dgm:prSet presAssocID="{DFBE489C-41EB-BD47-97AF-E7A8DAF011FD}" presName="sibTrans" presStyleLbl="sibTrans1D1" presStyleIdx="7" presStyleCnt="10"/>
      <dgm:spPr/>
    </dgm:pt>
    <dgm:pt modelId="{21502050-655F-8B46-96C8-F2001B662E13}" type="pres">
      <dgm:prSet presAssocID="{41BC9139-B594-7445-8849-C20CEB647380}" presName="node" presStyleLbl="node1" presStyleIdx="8" presStyleCnt="10" custScaleX="115986">
        <dgm:presLayoutVars>
          <dgm:bulletEnabled val="1"/>
        </dgm:presLayoutVars>
      </dgm:prSet>
      <dgm:spPr/>
    </dgm:pt>
    <dgm:pt modelId="{2D1F3560-4E9B-9E47-9091-D818C24CBE8D}" type="pres">
      <dgm:prSet presAssocID="{41BC9139-B594-7445-8849-C20CEB647380}" presName="spNode" presStyleCnt="0"/>
      <dgm:spPr/>
    </dgm:pt>
    <dgm:pt modelId="{D42CA195-5ADA-B649-9EC7-95F746AFEDE3}" type="pres">
      <dgm:prSet presAssocID="{BB7C6CAB-778A-E84C-8938-FD8DF7ED8016}" presName="sibTrans" presStyleLbl="sibTrans1D1" presStyleIdx="8" presStyleCnt="10"/>
      <dgm:spPr/>
    </dgm:pt>
    <dgm:pt modelId="{EBDC9F21-E2EB-BE44-8257-07B7BF5598B8}" type="pres">
      <dgm:prSet presAssocID="{1B3D26D3-5816-3D4A-8A78-01689CB27CF1}" presName="node" presStyleLbl="node1" presStyleIdx="9" presStyleCnt="10" custScaleX="124513">
        <dgm:presLayoutVars>
          <dgm:bulletEnabled val="1"/>
        </dgm:presLayoutVars>
      </dgm:prSet>
      <dgm:spPr/>
    </dgm:pt>
    <dgm:pt modelId="{750B9FA9-AE90-8B45-B0DD-30E3FCDFE539}" type="pres">
      <dgm:prSet presAssocID="{1B3D26D3-5816-3D4A-8A78-01689CB27CF1}" presName="spNode" presStyleCnt="0"/>
      <dgm:spPr/>
    </dgm:pt>
    <dgm:pt modelId="{1F13AA45-8326-FC4B-A1DE-FB4F7556EB56}" type="pres">
      <dgm:prSet presAssocID="{35C4485C-6118-A347-AF33-80AA251767A2}" presName="sibTrans" presStyleLbl="sibTrans1D1" presStyleIdx="9" presStyleCnt="10"/>
      <dgm:spPr/>
    </dgm:pt>
  </dgm:ptLst>
  <dgm:cxnLst>
    <dgm:cxn modelId="{D3E70C04-206F-AC44-9443-E0D56B2328CF}" srcId="{473CE8B0-CB7E-9743-8986-D2F24238050D}" destId="{676949B8-0D3C-FE42-A59C-25405DED9F74}" srcOrd="1" destOrd="0" parTransId="{E5AE6AFF-6A43-0B40-81F7-BBADC465A3AB}" sibTransId="{18A2A5F0-9082-7847-8F26-75AF41ADAE93}"/>
    <dgm:cxn modelId="{F753FB04-3130-EE46-97F2-CC25EEC37A46}" srcId="{473CE8B0-CB7E-9743-8986-D2F24238050D}" destId="{D1BE38AE-F62A-024C-8B97-614FA24F5715}" srcOrd="5" destOrd="0" parTransId="{73CE4A09-861F-8D43-B37B-7F35635D28DC}" sibTransId="{F342354A-9B14-2643-BE03-C5DEA612A275}"/>
    <dgm:cxn modelId="{0F96990E-4E59-3448-A35B-ECF9E450DD42}" type="presOf" srcId="{32A7CABE-8351-8C41-9966-2285485FBA22}" destId="{FD9BE313-EC08-9841-8ACD-8F7ED7BB0E6D}" srcOrd="0" destOrd="0" presId="urn:microsoft.com/office/officeart/2005/8/layout/cycle5"/>
    <dgm:cxn modelId="{EEA9CE10-4D40-F34C-82C5-1C22C21B6C55}" srcId="{473CE8B0-CB7E-9743-8986-D2F24238050D}" destId="{32A7CABE-8351-8C41-9966-2285485FBA22}" srcOrd="7" destOrd="0" parTransId="{C130DD56-B545-E448-896F-FF23127EB6CE}" sibTransId="{DFBE489C-41EB-BD47-97AF-E7A8DAF011FD}"/>
    <dgm:cxn modelId="{4B328613-127B-2B48-93FC-21CAD3C63AD4}" type="presOf" srcId="{F342354A-9B14-2643-BE03-C5DEA612A275}" destId="{7788D072-9EB6-4341-A056-C96929B6B607}" srcOrd="0" destOrd="0" presId="urn:microsoft.com/office/officeart/2005/8/layout/cycle5"/>
    <dgm:cxn modelId="{10164217-8E00-8840-A059-8F396C2233E6}" srcId="{473CE8B0-CB7E-9743-8986-D2F24238050D}" destId="{6462CEC6-3C1E-034C-8124-6C2F5772A909}" srcOrd="0" destOrd="0" parTransId="{D71F478B-1436-F541-B697-359878E1CB0C}" sibTransId="{F12035BB-65CE-8C40-9FE9-B366BBEB1244}"/>
    <dgm:cxn modelId="{3E192D23-D90B-FF4B-808D-11C93B85BF68}" srcId="{473CE8B0-CB7E-9743-8986-D2F24238050D}" destId="{1B3D26D3-5816-3D4A-8A78-01689CB27CF1}" srcOrd="9" destOrd="0" parTransId="{3307C93A-D254-BE43-834B-B910BF4A4AB9}" sibTransId="{35C4485C-6118-A347-AF33-80AA251767A2}"/>
    <dgm:cxn modelId="{9A9E8336-5040-644C-9601-A8815743D950}" type="presOf" srcId="{790A534C-A562-1142-A0FF-3E29617DE258}" destId="{BA4B2997-8688-F34E-BF2E-ADB1FDF03612}" srcOrd="0" destOrd="0" presId="urn:microsoft.com/office/officeart/2005/8/layout/cycle5"/>
    <dgm:cxn modelId="{56654C5D-1406-7541-8E36-98F0CF7B5B82}" srcId="{473CE8B0-CB7E-9743-8986-D2F24238050D}" destId="{6F05FC64-D5E9-F942-BB7E-D0F0B3A151B6}" srcOrd="6" destOrd="0" parTransId="{0A6BC3D5-B334-9E44-A04E-E9877DAA0531}" sibTransId="{790A534C-A562-1142-A0FF-3E29617DE258}"/>
    <dgm:cxn modelId="{D228984D-C380-494D-AE52-9694B621B6D3}" type="presOf" srcId="{D1BE38AE-F62A-024C-8B97-614FA24F5715}" destId="{AD0F3F9C-B4B2-DA41-AA49-4DA2E3AEE577}" srcOrd="0" destOrd="0" presId="urn:microsoft.com/office/officeart/2005/8/layout/cycle5"/>
    <dgm:cxn modelId="{7D628B50-9965-F241-AC54-D2E9A51161E2}" srcId="{473CE8B0-CB7E-9743-8986-D2F24238050D}" destId="{3F42646F-419E-C440-AA07-2F1EEAE9C655}" srcOrd="2" destOrd="0" parTransId="{345AC824-B98E-4949-A0CE-367054546C50}" sibTransId="{6352E9B1-D750-2A40-8559-85FF6D307619}"/>
    <dgm:cxn modelId="{20E10C51-214C-B045-A472-E0A53AA84DA1}" srcId="{473CE8B0-CB7E-9743-8986-D2F24238050D}" destId="{AF093597-E9BA-2749-9C91-89659EADCE00}" srcOrd="3" destOrd="0" parTransId="{2077F1FC-AD3C-C14A-AFA4-32EE3DBC34E2}" sibTransId="{65CF4996-9C6C-CF4C-8639-73BFD5264E15}"/>
    <dgm:cxn modelId="{E02B4575-E41B-A948-87A1-4FE2D1E27206}" type="presOf" srcId="{F12035BB-65CE-8C40-9FE9-B366BBEB1244}" destId="{3B6851D9-51DC-D544-B91C-29435794964F}" srcOrd="0" destOrd="0" presId="urn:microsoft.com/office/officeart/2005/8/layout/cycle5"/>
    <dgm:cxn modelId="{34407955-BE25-1D40-9ACD-B18044BA1F06}" type="presOf" srcId="{473CE8B0-CB7E-9743-8986-D2F24238050D}" destId="{28ECBFB1-6C61-0E43-8886-166A5D8FE961}" srcOrd="0" destOrd="0" presId="urn:microsoft.com/office/officeart/2005/8/layout/cycle5"/>
    <dgm:cxn modelId="{3BECC65A-162B-B942-84C3-B2612F2D33E1}" srcId="{473CE8B0-CB7E-9743-8986-D2F24238050D}" destId="{41BC9139-B594-7445-8849-C20CEB647380}" srcOrd="8" destOrd="0" parTransId="{51F9C399-F6D5-DE48-AABA-880E704E123A}" sibTransId="{BB7C6CAB-778A-E84C-8938-FD8DF7ED8016}"/>
    <dgm:cxn modelId="{F4009C82-B8FE-1E46-9B9A-D7CFF4771674}" type="presOf" srcId="{AF093597-E9BA-2749-9C91-89659EADCE00}" destId="{21A8A1B0-4956-C745-A309-4B12ABFC0B49}" srcOrd="0" destOrd="0" presId="urn:microsoft.com/office/officeart/2005/8/layout/cycle5"/>
    <dgm:cxn modelId="{CDBF208A-9CAD-CE4E-96E9-29A279497D68}" type="presOf" srcId="{B6B53DF3-D90A-E641-B712-FD827C71FFCD}" destId="{F55108E8-EE8C-3D42-ABB1-3BC14E4169C8}" srcOrd="0" destOrd="0" presId="urn:microsoft.com/office/officeart/2005/8/layout/cycle5"/>
    <dgm:cxn modelId="{7EB01691-3D5E-6A4D-913E-5A0A32B5B50B}" type="presOf" srcId="{35C4485C-6118-A347-AF33-80AA251767A2}" destId="{1F13AA45-8326-FC4B-A1DE-FB4F7556EB56}" srcOrd="0" destOrd="0" presId="urn:microsoft.com/office/officeart/2005/8/layout/cycle5"/>
    <dgm:cxn modelId="{BDEEAA91-BA2F-0D4F-8ECE-43BBE470DF85}" type="presOf" srcId="{65CF4996-9C6C-CF4C-8639-73BFD5264E15}" destId="{FABBFCDA-2DF0-ED4D-A142-991E9B0C191E}" srcOrd="0" destOrd="0" presId="urn:microsoft.com/office/officeart/2005/8/layout/cycle5"/>
    <dgm:cxn modelId="{73FC6794-8C98-E149-9CEC-15154C980712}" type="presOf" srcId="{6462CEC6-3C1E-034C-8124-6C2F5772A909}" destId="{2FCD420F-109A-DC4E-8320-45D0965D9EEA}" srcOrd="0" destOrd="0" presId="urn:microsoft.com/office/officeart/2005/8/layout/cycle5"/>
    <dgm:cxn modelId="{C40C2D9F-8FDE-2C4A-B055-267774A59C55}" type="presOf" srcId="{6352E9B1-D750-2A40-8559-85FF6D307619}" destId="{714C0C27-7001-2248-9C54-6F8411344FDF}" srcOrd="0" destOrd="0" presId="urn:microsoft.com/office/officeart/2005/8/layout/cycle5"/>
    <dgm:cxn modelId="{138DD0A3-5870-6C4A-B521-51398A731513}" type="presOf" srcId="{18A2A5F0-9082-7847-8F26-75AF41ADAE93}" destId="{BA35368F-CD7C-7A42-98FC-E317AE419FD2}" srcOrd="0" destOrd="0" presId="urn:microsoft.com/office/officeart/2005/8/layout/cycle5"/>
    <dgm:cxn modelId="{B37FA6A4-852C-814B-BD2B-6C47002C72C5}" type="presOf" srcId="{BB7C6CAB-778A-E84C-8938-FD8DF7ED8016}" destId="{D42CA195-5ADA-B649-9EC7-95F746AFEDE3}" srcOrd="0" destOrd="0" presId="urn:microsoft.com/office/officeart/2005/8/layout/cycle5"/>
    <dgm:cxn modelId="{899145A5-B28A-2B48-8B89-864E6FAF54B5}" type="presOf" srcId="{1B3D26D3-5816-3D4A-8A78-01689CB27CF1}" destId="{EBDC9F21-E2EB-BE44-8257-07B7BF5598B8}" srcOrd="0" destOrd="0" presId="urn:microsoft.com/office/officeart/2005/8/layout/cycle5"/>
    <dgm:cxn modelId="{2B4A2AAE-F810-D342-A252-826386A66A6C}" type="presOf" srcId="{676949B8-0D3C-FE42-A59C-25405DED9F74}" destId="{48009796-1171-BA46-8A35-5A4A00938732}" srcOrd="0" destOrd="0" presId="urn:microsoft.com/office/officeart/2005/8/layout/cycle5"/>
    <dgm:cxn modelId="{525069C3-B5D4-4E47-B745-CE4E76E0254A}" type="presOf" srcId="{DFBE489C-41EB-BD47-97AF-E7A8DAF011FD}" destId="{CEE5372C-B2D9-AD44-AEEC-AFE8321BA45B}" srcOrd="0" destOrd="0" presId="urn:microsoft.com/office/officeart/2005/8/layout/cycle5"/>
    <dgm:cxn modelId="{D22E78D6-3A21-AA4E-B7AE-68F7748977E0}" srcId="{473CE8B0-CB7E-9743-8986-D2F24238050D}" destId="{3DA08053-20E6-9044-AD17-1DC79A856A32}" srcOrd="4" destOrd="0" parTransId="{76054EC4-6133-A741-BA34-45675910ACDB}" sibTransId="{B6B53DF3-D90A-E641-B712-FD827C71FFCD}"/>
    <dgm:cxn modelId="{D1DB13DB-9A50-9748-84AF-F9312D03FF4A}" type="presOf" srcId="{3DA08053-20E6-9044-AD17-1DC79A856A32}" destId="{C128C07D-2CB6-8540-8827-B8D63B3C45F7}" srcOrd="0" destOrd="0" presId="urn:microsoft.com/office/officeart/2005/8/layout/cycle5"/>
    <dgm:cxn modelId="{EDB59AE0-242B-934F-ACE0-4498FF6F564D}" type="presOf" srcId="{6F05FC64-D5E9-F942-BB7E-D0F0B3A151B6}" destId="{583B681E-BDB0-B74F-933E-8302B6A6859A}" srcOrd="0" destOrd="0" presId="urn:microsoft.com/office/officeart/2005/8/layout/cycle5"/>
    <dgm:cxn modelId="{D74E5FE7-178F-DD42-AEE4-ADB7980732B2}" type="presOf" srcId="{3F42646F-419E-C440-AA07-2F1EEAE9C655}" destId="{1E51DCAE-7C88-394C-AEA8-932C67722FD8}" srcOrd="0" destOrd="0" presId="urn:microsoft.com/office/officeart/2005/8/layout/cycle5"/>
    <dgm:cxn modelId="{677F55E7-80E5-4542-A7FC-FE04DDD37190}" type="presOf" srcId="{41BC9139-B594-7445-8849-C20CEB647380}" destId="{21502050-655F-8B46-96C8-F2001B662E13}" srcOrd="0" destOrd="0" presId="urn:microsoft.com/office/officeart/2005/8/layout/cycle5"/>
    <dgm:cxn modelId="{6271940B-890E-574C-A172-C56DE1D6DE0A}" type="presParOf" srcId="{28ECBFB1-6C61-0E43-8886-166A5D8FE961}" destId="{2FCD420F-109A-DC4E-8320-45D0965D9EEA}" srcOrd="0" destOrd="0" presId="urn:microsoft.com/office/officeart/2005/8/layout/cycle5"/>
    <dgm:cxn modelId="{928CE4B1-54FF-0047-B032-3C94E3C8CBC2}" type="presParOf" srcId="{28ECBFB1-6C61-0E43-8886-166A5D8FE961}" destId="{BE167204-9D92-F847-A3D0-33F86BD6D8F2}" srcOrd="1" destOrd="0" presId="urn:microsoft.com/office/officeart/2005/8/layout/cycle5"/>
    <dgm:cxn modelId="{C401940F-0265-FF46-AB32-7D0236C2C573}" type="presParOf" srcId="{28ECBFB1-6C61-0E43-8886-166A5D8FE961}" destId="{3B6851D9-51DC-D544-B91C-29435794964F}" srcOrd="2" destOrd="0" presId="urn:microsoft.com/office/officeart/2005/8/layout/cycle5"/>
    <dgm:cxn modelId="{63497828-8987-9443-9B02-1F43CD49F7FD}" type="presParOf" srcId="{28ECBFB1-6C61-0E43-8886-166A5D8FE961}" destId="{48009796-1171-BA46-8A35-5A4A00938732}" srcOrd="3" destOrd="0" presId="urn:microsoft.com/office/officeart/2005/8/layout/cycle5"/>
    <dgm:cxn modelId="{5B56A488-2729-3549-B51C-DA293A8CB830}" type="presParOf" srcId="{28ECBFB1-6C61-0E43-8886-166A5D8FE961}" destId="{C0C63DC2-68A0-934B-B76F-45EEB647F8D8}" srcOrd="4" destOrd="0" presId="urn:microsoft.com/office/officeart/2005/8/layout/cycle5"/>
    <dgm:cxn modelId="{FA57686D-4CE3-8A47-8F34-B4F250F15EFC}" type="presParOf" srcId="{28ECBFB1-6C61-0E43-8886-166A5D8FE961}" destId="{BA35368F-CD7C-7A42-98FC-E317AE419FD2}" srcOrd="5" destOrd="0" presId="urn:microsoft.com/office/officeart/2005/8/layout/cycle5"/>
    <dgm:cxn modelId="{E80EC62F-DFA1-C243-8C43-F3161F30DE82}" type="presParOf" srcId="{28ECBFB1-6C61-0E43-8886-166A5D8FE961}" destId="{1E51DCAE-7C88-394C-AEA8-932C67722FD8}" srcOrd="6" destOrd="0" presId="urn:microsoft.com/office/officeart/2005/8/layout/cycle5"/>
    <dgm:cxn modelId="{8BC4B3B6-D6D2-B842-B589-0D6BA741A596}" type="presParOf" srcId="{28ECBFB1-6C61-0E43-8886-166A5D8FE961}" destId="{C71A4E74-4AEB-A044-8B6E-C14AC795BB97}" srcOrd="7" destOrd="0" presId="urn:microsoft.com/office/officeart/2005/8/layout/cycle5"/>
    <dgm:cxn modelId="{3621445F-D3ED-264D-980B-A8FBEB6D9326}" type="presParOf" srcId="{28ECBFB1-6C61-0E43-8886-166A5D8FE961}" destId="{714C0C27-7001-2248-9C54-6F8411344FDF}" srcOrd="8" destOrd="0" presId="urn:microsoft.com/office/officeart/2005/8/layout/cycle5"/>
    <dgm:cxn modelId="{E15E8735-4C7A-124A-BB77-827F17C47644}" type="presParOf" srcId="{28ECBFB1-6C61-0E43-8886-166A5D8FE961}" destId="{21A8A1B0-4956-C745-A309-4B12ABFC0B49}" srcOrd="9" destOrd="0" presId="urn:microsoft.com/office/officeart/2005/8/layout/cycle5"/>
    <dgm:cxn modelId="{67D4430A-7EB2-824F-8188-43D60A41A265}" type="presParOf" srcId="{28ECBFB1-6C61-0E43-8886-166A5D8FE961}" destId="{77218B64-1161-8840-8251-B1181E5E5025}" srcOrd="10" destOrd="0" presId="urn:microsoft.com/office/officeart/2005/8/layout/cycle5"/>
    <dgm:cxn modelId="{07D80B71-2627-F949-A7F7-8ABD1CB036BD}" type="presParOf" srcId="{28ECBFB1-6C61-0E43-8886-166A5D8FE961}" destId="{FABBFCDA-2DF0-ED4D-A142-991E9B0C191E}" srcOrd="11" destOrd="0" presId="urn:microsoft.com/office/officeart/2005/8/layout/cycle5"/>
    <dgm:cxn modelId="{CF2597F1-1198-594C-A169-D5FD1A9455C7}" type="presParOf" srcId="{28ECBFB1-6C61-0E43-8886-166A5D8FE961}" destId="{C128C07D-2CB6-8540-8827-B8D63B3C45F7}" srcOrd="12" destOrd="0" presId="urn:microsoft.com/office/officeart/2005/8/layout/cycle5"/>
    <dgm:cxn modelId="{0E093DD3-A9F1-8D48-B555-A465B5D74209}" type="presParOf" srcId="{28ECBFB1-6C61-0E43-8886-166A5D8FE961}" destId="{547C4AA1-EC79-484E-A170-AC2BFFD41485}" srcOrd="13" destOrd="0" presId="urn:microsoft.com/office/officeart/2005/8/layout/cycle5"/>
    <dgm:cxn modelId="{4BB490F0-684D-BA44-ACBC-F139841535BA}" type="presParOf" srcId="{28ECBFB1-6C61-0E43-8886-166A5D8FE961}" destId="{F55108E8-EE8C-3D42-ABB1-3BC14E4169C8}" srcOrd="14" destOrd="0" presId="urn:microsoft.com/office/officeart/2005/8/layout/cycle5"/>
    <dgm:cxn modelId="{E1D2C491-E4EF-814E-832F-4154456B9A1B}" type="presParOf" srcId="{28ECBFB1-6C61-0E43-8886-166A5D8FE961}" destId="{AD0F3F9C-B4B2-DA41-AA49-4DA2E3AEE577}" srcOrd="15" destOrd="0" presId="urn:microsoft.com/office/officeart/2005/8/layout/cycle5"/>
    <dgm:cxn modelId="{B733FD05-325C-CA44-AC5B-7AC451B5698A}" type="presParOf" srcId="{28ECBFB1-6C61-0E43-8886-166A5D8FE961}" destId="{7DC3886F-AE16-5B4C-8027-D629D44146F6}" srcOrd="16" destOrd="0" presId="urn:microsoft.com/office/officeart/2005/8/layout/cycle5"/>
    <dgm:cxn modelId="{02B578ED-627A-F04B-82E7-66B48CE20C6D}" type="presParOf" srcId="{28ECBFB1-6C61-0E43-8886-166A5D8FE961}" destId="{7788D072-9EB6-4341-A056-C96929B6B607}" srcOrd="17" destOrd="0" presId="urn:microsoft.com/office/officeart/2005/8/layout/cycle5"/>
    <dgm:cxn modelId="{E5C1FA4A-0361-A84C-8C28-CE15D63643D4}" type="presParOf" srcId="{28ECBFB1-6C61-0E43-8886-166A5D8FE961}" destId="{583B681E-BDB0-B74F-933E-8302B6A6859A}" srcOrd="18" destOrd="0" presId="urn:microsoft.com/office/officeart/2005/8/layout/cycle5"/>
    <dgm:cxn modelId="{FEEC791B-0F5C-7F46-AB25-2FCCE7EA84AD}" type="presParOf" srcId="{28ECBFB1-6C61-0E43-8886-166A5D8FE961}" destId="{74F8C79F-914F-5844-9C0D-C19657CC8559}" srcOrd="19" destOrd="0" presId="urn:microsoft.com/office/officeart/2005/8/layout/cycle5"/>
    <dgm:cxn modelId="{3F118E2F-4AB4-F249-A251-12169D3EBE2A}" type="presParOf" srcId="{28ECBFB1-6C61-0E43-8886-166A5D8FE961}" destId="{BA4B2997-8688-F34E-BF2E-ADB1FDF03612}" srcOrd="20" destOrd="0" presId="urn:microsoft.com/office/officeart/2005/8/layout/cycle5"/>
    <dgm:cxn modelId="{FC538FD9-5F82-3E43-9BA1-3195B6F435A5}" type="presParOf" srcId="{28ECBFB1-6C61-0E43-8886-166A5D8FE961}" destId="{FD9BE313-EC08-9841-8ACD-8F7ED7BB0E6D}" srcOrd="21" destOrd="0" presId="urn:microsoft.com/office/officeart/2005/8/layout/cycle5"/>
    <dgm:cxn modelId="{5EF4DD9B-0244-3D4F-A41E-76F03FE2428D}" type="presParOf" srcId="{28ECBFB1-6C61-0E43-8886-166A5D8FE961}" destId="{0D29D5FB-A6AD-2046-8AFB-59723DC23CD7}" srcOrd="22" destOrd="0" presId="urn:microsoft.com/office/officeart/2005/8/layout/cycle5"/>
    <dgm:cxn modelId="{CCCDE7BA-147A-A945-BEAC-4CD5AEAB8B20}" type="presParOf" srcId="{28ECBFB1-6C61-0E43-8886-166A5D8FE961}" destId="{CEE5372C-B2D9-AD44-AEEC-AFE8321BA45B}" srcOrd="23" destOrd="0" presId="urn:microsoft.com/office/officeart/2005/8/layout/cycle5"/>
    <dgm:cxn modelId="{D9C3C044-0E34-FF47-9E46-BEF6024B1275}" type="presParOf" srcId="{28ECBFB1-6C61-0E43-8886-166A5D8FE961}" destId="{21502050-655F-8B46-96C8-F2001B662E13}" srcOrd="24" destOrd="0" presId="urn:microsoft.com/office/officeart/2005/8/layout/cycle5"/>
    <dgm:cxn modelId="{DB6CECF2-7C96-F84E-A535-7DDABA59C410}" type="presParOf" srcId="{28ECBFB1-6C61-0E43-8886-166A5D8FE961}" destId="{2D1F3560-4E9B-9E47-9091-D818C24CBE8D}" srcOrd="25" destOrd="0" presId="urn:microsoft.com/office/officeart/2005/8/layout/cycle5"/>
    <dgm:cxn modelId="{AE45C82A-363B-A542-B79C-E8A99456E89F}" type="presParOf" srcId="{28ECBFB1-6C61-0E43-8886-166A5D8FE961}" destId="{D42CA195-5ADA-B649-9EC7-95F746AFEDE3}" srcOrd="26" destOrd="0" presId="urn:microsoft.com/office/officeart/2005/8/layout/cycle5"/>
    <dgm:cxn modelId="{A8637D1B-0DF9-5F43-A6B3-0B4B2D84E044}" type="presParOf" srcId="{28ECBFB1-6C61-0E43-8886-166A5D8FE961}" destId="{EBDC9F21-E2EB-BE44-8257-07B7BF5598B8}" srcOrd="27" destOrd="0" presId="urn:microsoft.com/office/officeart/2005/8/layout/cycle5"/>
    <dgm:cxn modelId="{4A4EC53E-C8AC-9048-9916-5501BD99CD52}" type="presParOf" srcId="{28ECBFB1-6C61-0E43-8886-166A5D8FE961}" destId="{750B9FA9-AE90-8B45-B0DD-30E3FCDFE539}" srcOrd="28" destOrd="0" presId="urn:microsoft.com/office/officeart/2005/8/layout/cycle5"/>
    <dgm:cxn modelId="{C8E65950-6C9B-9147-A7F0-91960CEDAE55}" type="presParOf" srcId="{28ECBFB1-6C61-0E43-8886-166A5D8FE961}" destId="{1F13AA45-8326-FC4B-A1DE-FB4F7556EB56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8A8986A-388F-0048-B6EA-85FD3A846AB3}" type="doc">
      <dgm:prSet loTypeId="urn:microsoft.com/office/officeart/2005/8/layout/chevron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C4DFB75-4F16-6E4B-A09D-367255FCC8CE}">
      <dgm:prSet/>
      <dgm:spPr/>
      <dgm:t>
        <a:bodyPr/>
        <a:lstStyle/>
        <a:p>
          <a:r>
            <a:rPr lang="en-US" b="0" i="0" baseline="0"/>
            <a:t>Survey the current state of PD at UK</a:t>
          </a:r>
          <a:endParaRPr lang="en-US"/>
        </a:p>
      </dgm:t>
    </dgm:pt>
    <dgm:pt modelId="{14682A15-5CD5-704B-A725-A240060D3CE6}" type="parTrans" cxnId="{B3528F20-1DDB-064B-AA24-9433C0930427}">
      <dgm:prSet/>
      <dgm:spPr/>
      <dgm:t>
        <a:bodyPr/>
        <a:lstStyle/>
        <a:p>
          <a:endParaRPr lang="en-US"/>
        </a:p>
      </dgm:t>
    </dgm:pt>
    <dgm:pt modelId="{B78BEE25-57D4-004A-8781-AE547ADFA30D}" type="sibTrans" cxnId="{B3528F20-1DDB-064B-AA24-9433C0930427}">
      <dgm:prSet/>
      <dgm:spPr/>
      <dgm:t>
        <a:bodyPr/>
        <a:lstStyle/>
        <a:p>
          <a:endParaRPr lang="en-US"/>
        </a:p>
      </dgm:t>
    </dgm:pt>
    <dgm:pt modelId="{A1D0B8E3-604D-FD4F-9312-A8DA27C0E439}">
      <dgm:prSet/>
      <dgm:spPr/>
      <dgm:t>
        <a:bodyPr/>
        <a:lstStyle/>
        <a:p>
          <a:r>
            <a:rPr lang="en-US" b="1" i="0"/>
            <a:t>Seek answers to </a:t>
          </a:r>
          <a:r>
            <a:rPr lang="en-US" b="1" i="1"/>
            <a:t>who</a:t>
          </a:r>
          <a:r>
            <a:rPr lang="en-US" b="1" i="0"/>
            <a:t> questions: </a:t>
          </a:r>
          <a:r>
            <a:rPr lang="en-US" b="0" i="0"/>
            <a:t>Who is already participating? Who is missing? Who is already doing this work that we might collaborate with and learn from?</a:t>
          </a:r>
          <a:endParaRPr lang="en-US"/>
        </a:p>
      </dgm:t>
    </dgm:pt>
    <dgm:pt modelId="{449F5BD7-7627-A549-8C35-CC4C5B1822EB}" type="parTrans" cxnId="{56866CD7-F1B8-3547-9F2E-63267D016576}">
      <dgm:prSet/>
      <dgm:spPr/>
      <dgm:t>
        <a:bodyPr/>
        <a:lstStyle/>
        <a:p>
          <a:endParaRPr lang="en-US"/>
        </a:p>
      </dgm:t>
    </dgm:pt>
    <dgm:pt modelId="{DD43B2B6-C286-E94D-BD58-F485769B15D6}" type="sibTrans" cxnId="{56866CD7-F1B8-3547-9F2E-63267D016576}">
      <dgm:prSet/>
      <dgm:spPr/>
      <dgm:t>
        <a:bodyPr/>
        <a:lstStyle/>
        <a:p>
          <a:endParaRPr lang="en-US"/>
        </a:p>
      </dgm:t>
    </dgm:pt>
    <dgm:pt modelId="{4567E516-6D95-A246-8154-85885A7B142C}">
      <dgm:prSet/>
      <dgm:spPr/>
      <dgm:t>
        <a:bodyPr/>
        <a:lstStyle/>
        <a:p>
          <a:r>
            <a:rPr lang="en-US" b="0" i="0" baseline="0"/>
            <a:t>Establish regular Lunch &amp; Learn series</a:t>
          </a:r>
          <a:endParaRPr lang="en-US"/>
        </a:p>
      </dgm:t>
    </dgm:pt>
    <dgm:pt modelId="{D983638D-B942-C94E-8B4D-A75907365B64}" type="parTrans" cxnId="{490C0F55-C810-734D-B560-BC7C44EF3170}">
      <dgm:prSet/>
      <dgm:spPr/>
      <dgm:t>
        <a:bodyPr/>
        <a:lstStyle/>
        <a:p>
          <a:endParaRPr lang="en-US"/>
        </a:p>
      </dgm:t>
    </dgm:pt>
    <dgm:pt modelId="{FC234DF2-5973-534E-AF8F-251D7501F034}" type="sibTrans" cxnId="{490C0F55-C810-734D-B560-BC7C44EF3170}">
      <dgm:prSet/>
      <dgm:spPr/>
      <dgm:t>
        <a:bodyPr/>
        <a:lstStyle/>
        <a:p>
          <a:endParaRPr lang="en-US"/>
        </a:p>
      </dgm:t>
    </dgm:pt>
    <dgm:pt modelId="{2EF3E705-5D85-7544-90EB-5434D539A04B}">
      <dgm:prSet/>
      <dgm:spPr/>
      <dgm:t>
        <a:bodyPr/>
        <a:lstStyle/>
        <a:p>
          <a:r>
            <a:rPr lang="en-US" b="0" i="0"/>
            <a:t>Identify issues, topics, and other “disorienting dilemmas” for professional learning</a:t>
          </a:r>
          <a:endParaRPr lang="en-US"/>
        </a:p>
      </dgm:t>
    </dgm:pt>
    <dgm:pt modelId="{7B5A22C5-CF27-0A41-9239-6FDCAD06187D}" type="parTrans" cxnId="{C5E17061-A31F-D74B-9174-1606AA1370B1}">
      <dgm:prSet/>
      <dgm:spPr/>
      <dgm:t>
        <a:bodyPr/>
        <a:lstStyle/>
        <a:p>
          <a:endParaRPr lang="en-US"/>
        </a:p>
      </dgm:t>
    </dgm:pt>
    <dgm:pt modelId="{4225DE85-6C38-2B4F-97F1-2839919B067D}" type="sibTrans" cxnId="{C5E17061-A31F-D74B-9174-1606AA1370B1}">
      <dgm:prSet/>
      <dgm:spPr/>
      <dgm:t>
        <a:bodyPr/>
        <a:lstStyle/>
        <a:p>
          <a:endParaRPr lang="en-US"/>
        </a:p>
      </dgm:t>
    </dgm:pt>
    <dgm:pt modelId="{0BADBEF2-D234-8547-9FFF-6E2FC0D9AF1B}">
      <dgm:prSet/>
      <dgm:spPr/>
      <dgm:t>
        <a:bodyPr/>
        <a:lstStyle/>
        <a:p>
          <a:r>
            <a:rPr lang="en-US" b="0" i="0" baseline="0"/>
            <a:t>Develop initial professional learning communities</a:t>
          </a:r>
          <a:endParaRPr lang="en-US"/>
        </a:p>
      </dgm:t>
    </dgm:pt>
    <dgm:pt modelId="{AE9578EE-32EC-8943-A17D-D69D1CB35A75}" type="parTrans" cxnId="{2D64DE18-C2AC-EE43-9CC6-C1778867A29E}">
      <dgm:prSet/>
      <dgm:spPr/>
      <dgm:t>
        <a:bodyPr/>
        <a:lstStyle/>
        <a:p>
          <a:endParaRPr lang="en-US"/>
        </a:p>
      </dgm:t>
    </dgm:pt>
    <dgm:pt modelId="{EB6F0FFB-02FA-E544-99C1-D042B61201A8}" type="sibTrans" cxnId="{2D64DE18-C2AC-EE43-9CC6-C1778867A29E}">
      <dgm:prSet/>
      <dgm:spPr/>
      <dgm:t>
        <a:bodyPr/>
        <a:lstStyle/>
        <a:p>
          <a:endParaRPr lang="en-US"/>
        </a:p>
      </dgm:t>
    </dgm:pt>
    <dgm:pt modelId="{8CC7AE14-75F1-9A48-AC30-D3E82F800993}">
      <dgm:prSet/>
      <dgm:spPr/>
      <dgm:t>
        <a:bodyPr/>
        <a:lstStyle/>
        <a:p>
          <a:r>
            <a:rPr lang="en-US" b="0" i="0" dirty="0"/>
            <a:t>Form and facilitate learning groups around specific topics/issues</a:t>
          </a:r>
          <a:endParaRPr lang="en-US" dirty="0"/>
        </a:p>
      </dgm:t>
    </dgm:pt>
    <dgm:pt modelId="{8483A602-CE71-D343-A3EE-20319A28982E}" type="parTrans" cxnId="{6A5154BA-19EE-AA4B-A348-1BB971BF6ABB}">
      <dgm:prSet/>
      <dgm:spPr/>
      <dgm:t>
        <a:bodyPr/>
        <a:lstStyle/>
        <a:p>
          <a:endParaRPr lang="en-US"/>
        </a:p>
      </dgm:t>
    </dgm:pt>
    <dgm:pt modelId="{102718D6-43F1-6E42-9ACA-EF65E3E72048}" type="sibTrans" cxnId="{6A5154BA-19EE-AA4B-A348-1BB971BF6ABB}">
      <dgm:prSet/>
      <dgm:spPr/>
      <dgm:t>
        <a:bodyPr/>
        <a:lstStyle/>
        <a:p>
          <a:endParaRPr lang="en-US"/>
        </a:p>
      </dgm:t>
    </dgm:pt>
    <dgm:pt modelId="{2DFE6362-B771-B840-820C-801D83AF6DBF}" type="pres">
      <dgm:prSet presAssocID="{E8A8986A-388F-0048-B6EA-85FD3A846AB3}" presName="Name0" presStyleCnt="0">
        <dgm:presLayoutVars>
          <dgm:dir/>
          <dgm:animLvl val="lvl"/>
          <dgm:resizeHandles val="exact"/>
        </dgm:presLayoutVars>
      </dgm:prSet>
      <dgm:spPr/>
    </dgm:pt>
    <dgm:pt modelId="{43285FB3-9254-F649-AD32-2B87AC0E9E98}" type="pres">
      <dgm:prSet presAssocID="{FC4DFB75-4F16-6E4B-A09D-367255FCC8CE}" presName="composite" presStyleCnt="0"/>
      <dgm:spPr/>
    </dgm:pt>
    <dgm:pt modelId="{729C3981-1E2A-4245-8C77-889C791FAA33}" type="pres">
      <dgm:prSet presAssocID="{FC4DFB75-4F16-6E4B-A09D-367255FCC8C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53272A-8B23-3049-8932-1200292CBCFF}" type="pres">
      <dgm:prSet presAssocID="{FC4DFB75-4F16-6E4B-A09D-367255FCC8CE}" presName="desTx" presStyleLbl="revTx" presStyleIdx="0" presStyleCnt="3">
        <dgm:presLayoutVars>
          <dgm:bulletEnabled val="1"/>
        </dgm:presLayoutVars>
      </dgm:prSet>
      <dgm:spPr/>
    </dgm:pt>
    <dgm:pt modelId="{2C9E5FD7-14EF-C242-B022-4664A8B80783}" type="pres">
      <dgm:prSet presAssocID="{B78BEE25-57D4-004A-8781-AE547ADFA30D}" presName="space" presStyleCnt="0"/>
      <dgm:spPr/>
    </dgm:pt>
    <dgm:pt modelId="{38499BB4-5FE5-1D4A-9121-1B9A799F99E6}" type="pres">
      <dgm:prSet presAssocID="{4567E516-6D95-A246-8154-85885A7B142C}" presName="composite" presStyleCnt="0"/>
      <dgm:spPr/>
    </dgm:pt>
    <dgm:pt modelId="{3E61CF79-DE4E-D248-AD9A-C0C5B06BA4A3}" type="pres">
      <dgm:prSet presAssocID="{4567E516-6D95-A246-8154-85885A7B142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B51E4FC-983F-7549-91CB-09BF9AB44209}" type="pres">
      <dgm:prSet presAssocID="{4567E516-6D95-A246-8154-85885A7B142C}" presName="desTx" presStyleLbl="revTx" presStyleIdx="1" presStyleCnt="3">
        <dgm:presLayoutVars>
          <dgm:bulletEnabled val="1"/>
        </dgm:presLayoutVars>
      </dgm:prSet>
      <dgm:spPr/>
    </dgm:pt>
    <dgm:pt modelId="{F683A4BC-57C6-5745-850D-D77F9BA32293}" type="pres">
      <dgm:prSet presAssocID="{FC234DF2-5973-534E-AF8F-251D7501F034}" presName="space" presStyleCnt="0"/>
      <dgm:spPr/>
    </dgm:pt>
    <dgm:pt modelId="{A2630672-93D1-3A4E-B4EB-3D70F36F7E6C}" type="pres">
      <dgm:prSet presAssocID="{0BADBEF2-D234-8547-9FFF-6E2FC0D9AF1B}" presName="composite" presStyleCnt="0"/>
      <dgm:spPr/>
    </dgm:pt>
    <dgm:pt modelId="{02485E52-EB4F-4841-943E-78B1D7E43476}" type="pres">
      <dgm:prSet presAssocID="{0BADBEF2-D234-8547-9FFF-6E2FC0D9AF1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B7FEB50-AF2A-E04F-983E-1F2EF9387E1A}" type="pres">
      <dgm:prSet presAssocID="{0BADBEF2-D234-8547-9FFF-6E2FC0D9AF1B}" presName="desTx" presStyleLbl="revTx" presStyleIdx="2" presStyleCnt="3">
        <dgm:presLayoutVars>
          <dgm:bulletEnabled val="1"/>
        </dgm:presLayoutVars>
      </dgm:prSet>
      <dgm:spPr/>
    </dgm:pt>
  </dgm:ptLst>
  <dgm:cxnLst>
    <dgm:cxn modelId="{2D64DE18-C2AC-EE43-9CC6-C1778867A29E}" srcId="{E8A8986A-388F-0048-B6EA-85FD3A846AB3}" destId="{0BADBEF2-D234-8547-9FFF-6E2FC0D9AF1B}" srcOrd="2" destOrd="0" parTransId="{AE9578EE-32EC-8943-A17D-D69D1CB35A75}" sibTransId="{EB6F0FFB-02FA-E544-99C1-D042B61201A8}"/>
    <dgm:cxn modelId="{B3528F20-1DDB-064B-AA24-9433C0930427}" srcId="{E8A8986A-388F-0048-B6EA-85FD3A846AB3}" destId="{FC4DFB75-4F16-6E4B-A09D-367255FCC8CE}" srcOrd="0" destOrd="0" parTransId="{14682A15-5CD5-704B-A725-A240060D3CE6}" sibTransId="{B78BEE25-57D4-004A-8781-AE547ADFA30D}"/>
    <dgm:cxn modelId="{C5E17061-A31F-D74B-9174-1606AA1370B1}" srcId="{4567E516-6D95-A246-8154-85885A7B142C}" destId="{2EF3E705-5D85-7544-90EB-5434D539A04B}" srcOrd="0" destOrd="0" parTransId="{7B5A22C5-CF27-0A41-9239-6FDCAD06187D}" sibTransId="{4225DE85-6C38-2B4F-97F1-2839919B067D}"/>
    <dgm:cxn modelId="{91E4AA4C-EDE8-B44C-AC04-81A86F4D09F7}" type="presOf" srcId="{2EF3E705-5D85-7544-90EB-5434D539A04B}" destId="{EB51E4FC-983F-7549-91CB-09BF9AB44209}" srcOrd="0" destOrd="0" presId="urn:microsoft.com/office/officeart/2005/8/layout/chevron1"/>
    <dgm:cxn modelId="{0C9A9652-396C-D141-BE2B-D814385BEBE2}" type="presOf" srcId="{8CC7AE14-75F1-9A48-AC30-D3E82F800993}" destId="{AB7FEB50-AF2A-E04F-983E-1F2EF9387E1A}" srcOrd="0" destOrd="0" presId="urn:microsoft.com/office/officeart/2005/8/layout/chevron1"/>
    <dgm:cxn modelId="{490C0F55-C810-734D-B560-BC7C44EF3170}" srcId="{E8A8986A-388F-0048-B6EA-85FD3A846AB3}" destId="{4567E516-6D95-A246-8154-85885A7B142C}" srcOrd="1" destOrd="0" parTransId="{D983638D-B942-C94E-8B4D-A75907365B64}" sibTransId="{FC234DF2-5973-534E-AF8F-251D7501F034}"/>
    <dgm:cxn modelId="{FAD02C89-8A6E-7649-88F9-0B7EE57E0DB0}" type="presOf" srcId="{E8A8986A-388F-0048-B6EA-85FD3A846AB3}" destId="{2DFE6362-B771-B840-820C-801D83AF6DBF}" srcOrd="0" destOrd="0" presId="urn:microsoft.com/office/officeart/2005/8/layout/chevron1"/>
    <dgm:cxn modelId="{5A648798-FE6A-1347-B4B7-61C9F4C57531}" type="presOf" srcId="{FC4DFB75-4F16-6E4B-A09D-367255FCC8CE}" destId="{729C3981-1E2A-4245-8C77-889C791FAA33}" srcOrd="0" destOrd="0" presId="urn:microsoft.com/office/officeart/2005/8/layout/chevron1"/>
    <dgm:cxn modelId="{6A5154BA-19EE-AA4B-A348-1BB971BF6ABB}" srcId="{0BADBEF2-D234-8547-9FFF-6E2FC0D9AF1B}" destId="{8CC7AE14-75F1-9A48-AC30-D3E82F800993}" srcOrd="0" destOrd="0" parTransId="{8483A602-CE71-D343-A3EE-20319A28982E}" sibTransId="{102718D6-43F1-6E42-9ACA-EF65E3E72048}"/>
    <dgm:cxn modelId="{5F8E73C9-3792-464C-8FBF-D0483DD0EC31}" type="presOf" srcId="{4567E516-6D95-A246-8154-85885A7B142C}" destId="{3E61CF79-DE4E-D248-AD9A-C0C5B06BA4A3}" srcOrd="0" destOrd="0" presId="urn:microsoft.com/office/officeart/2005/8/layout/chevron1"/>
    <dgm:cxn modelId="{56866CD7-F1B8-3547-9F2E-63267D016576}" srcId="{FC4DFB75-4F16-6E4B-A09D-367255FCC8CE}" destId="{A1D0B8E3-604D-FD4F-9312-A8DA27C0E439}" srcOrd="0" destOrd="0" parTransId="{449F5BD7-7627-A549-8C35-CC4C5B1822EB}" sibTransId="{DD43B2B6-C286-E94D-BD58-F485769B15D6}"/>
    <dgm:cxn modelId="{1A02C2E5-B21F-0C44-85A3-61E59E57CE76}" type="presOf" srcId="{A1D0B8E3-604D-FD4F-9312-A8DA27C0E439}" destId="{8B53272A-8B23-3049-8932-1200292CBCFF}" srcOrd="0" destOrd="0" presId="urn:microsoft.com/office/officeart/2005/8/layout/chevron1"/>
    <dgm:cxn modelId="{2ABEF9F4-C4C2-494C-8689-4C9A1C5566EF}" type="presOf" srcId="{0BADBEF2-D234-8547-9FFF-6E2FC0D9AF1B}" destId="{02485E52-EB4F-4841-943E-78B1D7E43476}" srcOrd="0" destOrd="0" presId="urn:microsoft.com/office/officeart/2005/8/layout/chevron1"/>
    <dgm:cxn modelId="{0AB951A4-BD8F-434B-8D8E-52E081F3CA21}" type="presParOf" srcId="{2DFE6362-B771-B840-820C-801D83AF6DBF}" destId="{43285FB3-9254-F649-AD32-2B87AC0E9E98}" srcOrd="0" destOrd="0" presId="urn:microsoft.com/office/officeart/2005/8/layout/chevron1"/>
    <dgm:cxn modelId="{CF2251A8-E092-EF42-99D0-3C34F5EAEB56}" type="presParOf" srcId="{43285FB3-9254-F649-AD32-2B87AC0E9E98}" destId="{729C3981-1E2A-4245-8C77-889C791FAA33}" srcOrd="0" destOrd="0" presId="urn:microsoft.com/office/officeart/2005/8/layout/chevron1"/>
    <dgm:cxn modelId="{011DBF0E-75AD-304A-A31A-397DCBC72DD3}" type="presParOf" srcId="{43285FB3-9254-F649-AD32-2B87AC0E9E98}" destId="{8B53272A-8B23-3049-8932-1200292CBCFF}" srcOrd="1" destOrd="0" presId="urn:microsoft.com/office/officeart/2005/8/layout/chevron1"/>
    <dgm:cxn modelId="{3B839F3B-C96A-5A45-A1F0-7689F230F22E}" type="presParOf" srcId="{2DFE6362-B771-B840-820C-801D83AF6DBF}" destId="{2C9E5FD7-14EF-C242-B022-4664A8B80783}" srcOrd="1" destOrd="0" presId="urn:microsoft.com/office/officeart/2005/8/layout/chevron1"/>
    <dgm:cxn modelId="{677E46D2-B4CF-0746-9C1D-EBB34A8C41A4}" type="presParOf" srcId="{2DFE6362-B771-B840-820C-801D83AF6DBF}" destId="{38499BB4-5FE5-1D4A-9121-1B9A799F99E6}" srcOrd="2" destOrd="0" presId="urn:microsoft.com/office/officeart/2005/8/layout/chevron1"/>
    <dgm:cxn modelId="{3EC5E3A7-D9A1-424F-AF6A-B32409B671C9}" type="presParOf" srcId="{38499BB4-5FE5-1D4A-9121-1B9A799F99E6}" destId="{3E61CF79-DE4E-D248-AD9A-C0C5B06BA4A3}" srcOrd="0" destOrd="0" presId="urn:microsoft.com/office/officeart/2005/8/layout/chevron1"/>
    <dgm:cxn modelId="{80280B87-9BD6-D943-93B7-FEEC5B60DECB}" type="presParOf" srcId="{38499BB4-5FE5-1D4A-9121-1B9A799F99E6}" destId="{EB51E4FC-983F-7549-91CB-09BF9AB44209}" srcOrd="1" destOrd="0" presId="urn:microsoft.com/office/officeart/2005/8/layout/chevron1"/>
    <dgm:cxn modelId="{5AB97F3E-54D5-7E46-9B5F-70B9FFAD108A}" type="presParOf" srcId="{2DFE6362-B771-B840-820C-801D83AF6DBF}" destId="{F683A4BC-57C6-5745-850D-D77F9BA32293}" srcOrd="3" destOrd="0" presId="urn:microsoft.com/office/officeart/2005/8/layout/chevron1"/>
    <dgm:cxn modelId="{DB213353-6564-3D4D-8078-569FC7315C57}" type="presParOf" srcId="{2DFE6362-B771-B840-820C-801D83AF6DBF}" destId="{A2630672-93D1-3A4E-B4EB-3D70F36F7E6C}" srcOrd="4" destOrd="0" presId="urn:microsoft.com/office/officeart/2005/8/layout/chevron1"/>
    <dgm:cxn modelId="{CD72D94F-6AA3-994B-A098-088D33E7556F}" type="presParOf" srcId="{A2630672-93D1-3A4E-B4EB-3D70F36F7E6C}" destId="{02485E52-EB4F-4841-943E-78B1D7E43476}" srcOrd="0" destOrd="0" presId="urn:microsoft.com/office/officeart/2005/8/layout/chevron1"/>
    <dgm:cxn modelId="{21C66DA4-BDA1-AD4E-92B4-A74C015EE38D}" type="presParOf" srcId="{A2630672-93D1-3A4E-B4EB-3D70F36F7E6C}" destId="{AB7FEB50-AF2A-E04F-983E-1F2EF9387E1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8A8986A-388F-0048-B6EA-85FD3A846AB3}" type="doc">
      <dgm:prSet loTypeId="urn:microsoft.com/office/officeart/2005/8/layout/chevron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C4DFB75-4F16-6E4B-A09D-367255FCC8CE}">
      <dgm:prSet/>
      <dgm:spPr/>
      <dgm:t>
        <a:bodyPr/>
        <a:lstStyle/>
        <a:p>
          <a:r>
            <a:rPr lang="en-US" b="0" i="0" baseline="0"/>
            <a:t>Survey the current state of PD at UK</a:t>
          </a:r>
          <a:endParaRPr lang="en-US"/>
        </a:p>
      </dgm:t>
    </dgm:pt>
    <dgm:pt modelId="{14682A15-5CD5-704B-A725-A240060D3CE6}" type="parTrans" cxnId="{B3528F20-1DDB-064B-AA24-9433C0930427}">
      <dgm:prSet/>
      <dgm:spPr/>
      <dgm:t>
        <a:bodyPr/>
        <a:lstStyle/>
        <a:p>
          <a:endParaRPr lang="en-US"/>
        </a:p>
      </dgm:t>
    </dgm:pt>
    <dgm:pt modelId="{B78BEE25-57D4-004A-8781-AE547ADFA30D}" type="sibTrans" cxnId="{B3528F20-1DDB-064B-AA24-9433C0930427}">
      <dgm:prSet/>
      <dgm:spPr/>
      <dgm:t>
        <a:bodyPr/>
        <a:lstStyle/>
        <a:p>
          <a:endParaRPr lang="en-US"/>
        </a:p>
      </dgm:t>
    </dgm:pt>
    <dgm:pt modelId="{A1D0B8E3-604D-FD4F-9312-A8DA27C0E439}">
      <dgm:prSet/>
      <dgm:spPr/>
      <dgm:t>
        <a:bodyPr/>
        <a:lstStyle/>
        <a:p>
          <a:r>
            <a:rPr lang="en-US" b="1" i="0"/>
            <a:t>Seek answers to </a:t>
          </a:r>
          <a:r>
            <a:rPr lang="en-US" b="1" i="1"/>
            <a:t>who</a:t>
          </a:r>
          <a:r>
            <a:rPr lang="en-US" b="1" i="0"/>
            <a:t> questions: </a:t>
          </a:r>
          <a:r>
            <a:rPr lang="en-US" b="0" i="0"/>
            <a:t>Who is already participating? Who is missing? Who is already doing this work that we might collaborate with and learn from?</a:t>
          </a:r>
          <a:endParaRPr lang="en-US"/>
        </a:p>
      </dgm:t>
    </dgm:pt>
    <dgm:pt modelId="{449F5BD7-7627-A549-8C35-CC4C5B1822EB}" type="parTrans" cxnId="{56866CD7-F1B8-3547-9F2E-63267D016576}">
      <dgm:prSet/>
      <dgm:spPr/>
      <dgm:t>
        <a:bodyPr/>
        <a:lstStyle/>
        <a:p>
          <a:endParaRPr lang="en-US"/>
        </a:p>
      </dgm:t>
    </dgm:pt>
    <dgm:pt modelId="{DD43B2B6-C286-E94D-BD58-F485769B15D6}" type="sibTrans" cxnId="{56866CD7-F1B8-3547-9F2E-63267D016576}">
      <dgm:prSet/>
      <dgm:spPr/>
      <dgm:t>
        <a:bodyPr/>
        <a:lstStyle/>
        <a:p>
          <a:endParaRPr lang="en-US"/>
        </a:p>
      </dgm:t>
    </dgm:pt>
    <dgm:pt modelId="{4567E516-6D95-A246-8154-85885A7B142C}">
      <dgm:prSet/>
      <dgm:spPr/>
      <dgm:t>
        <a:bodyPr/>
        <a:lstStyle/>
        <a:p>
          <a:r>
            <a:rPr lang="en-US" b="0" i="0" baseline="0"/>
            <a:t>Establish regular Lunch &amp; Learn series</a:t>
          </a:r>
          <a:endParaRPr lang="en-US"/>
        </a:p>
      </dgm:t>
    </dgm:pt>
    <dgm:pt modelId="{D983638D-B942-C94E-8B4D-A75907365B64}" type="parTrans" cxnId="{490C0F55-C810-734D-B560-BC7C44EF3170}">
      <dgm:prSet/>
      <dgm:spPr/>
      <dgm:t>
        <a:bodyPr/>
        <a:lstStyle/>
        <a:p>
          <a:endParaRPr lang="en-US"/>
        </a:p>
      </dgm:t>
    </dgm:pt>
    <dgm:pt modelId="{FC234DF2-5973-534E-AF8F-251D7501F034}" type="sibTrans" cxnId="{490C0F55-C810-734D-B560-BC7C44EF3170}">
      <dgm:prSet/>
      <dgm:spPr/>
      <dgm:t>
        <a:bodyPr/>
        <a:lstStyle/>
        <a:p>
          <a:endParaRPr lang="en-US"/>
        </a:p>
      </dgm:t>
    </dgm:pt>
    <dgm:pt modelId="{2EF3E705-5D85-7544-90EB-5434D539A04B}">
      <dgm:prSet/>
      <dgm:spPr/>
      <dgm:t>
        <a:bodyPr/>
        <a:lstStyle/>
        <a:p>
          <a:r>
            <a:rPr lang="en-US" b="0" i="0"/>
            <a:t>Identify issues, topics, and other “disorienting dilemmas” for professional learning</a:t>
          </a:r>
          <a:endParaRPr lang="en-US"/>
        </a:p>
      </dgm:t>
    </dgm:pt>
    <dgm:pt modelId="{7B5A22C5-CF27-0A41-9239-6FDCAD06187D}" type="parTrans" cxnId="{C5E17061-A31F-D74B-9174-1606AA1370B1}">
      <dgm:prSet/>
      <dgm:spPr/>
      <dgm:t>
        <a:bodyPr/>
        <a:lstStyle/>
        <a:p>
          <a:endParaRPr lang="en-US"/>
        </a:p>
      </dgm:t>
    </dgm:pt>
    <dgm:pt modelId="{4225DE85-6C38-2B4F-97F1-2839919B067D}" type="sibTrans" cxnId="{C5E17061-A31F-D74B-9174-1606AA1370B1}">
      <dgm:prSet/>
      <dgm:spPr/>
      <dgm:t>
        <a:bodyPr/>
        <a:lstStyle/>
        <a:p>
          <a:endParaRPr lang="en-US"/>
        </a:p>
      </dgm:t>
    </dgm:pt>
    <dgm:pt modelId="{0BADBEF2-D234-8547-9FFF-6E2FC0D9AF1B}">
      <dgm:prSet/>
      <dgm:spPr/>
      <dgm:t>
        <a:bodyPr/>
        <a:lstStyle/>
        <a:p>
          <a:r>
            <a:rPr lang="en-US" b="0" i="0" baseline="0"/>
            <a:t>Develop initial professional learning communities</a:t>
          </a:r>
          <a:endParaRPr lang="en-US"/>
        </a:p>
      </dgm:t>
    </dgm:pt>
    <dgm:pt modelId="{AE9578EE-32EC-8943-A17D-D69D1CB35A75}" type="parTrans" cxnId="{2D64DE18-C2AC-EE43-9CC6-C1778867A29E}">
      <dgm:prSet/>
      <dgm:spPr/>
      <dgm:t>
        <a:bodyPr/>
        <a:lstStyle/>
        <a:p>
          <a:endParaRPr lang="en-US"/>
        </a:p>
      </dgm:t>
    </dgm:pt>
    <dgm:pt modelId="{EB6F0FFB-02FA-E544-99C1-D042B61201A8}" type="sibTrans" cxnId="{2D64DE18-C2AC-EE43-9CC6-C1778867A29E}">
      <dgm:prSet/>
      <dgm:spPr/>
      <dgm:t>
        <a:bodyPr/>
        <a:lstStyle/>
        <a:p>
          <a:endParaRPr lang="en-US"/>
        </a:p>
      </dgm:t>
    </dgm:pt>
    <dgm:pt modelId="{8CC7AE14-75F1-9A48-AC30-D3E82F800993}">
      <dgm:prSet/>
      <dgm:spPr/>
      <dgm:t>
        <a:bodyPr/>
        <a:lstStyle/>
        <a:p>
          <a:r>
            <a:rPr lang="en-US" b="0" i="0" dirty="0"/>
            <a:t>Form and facilitate learning groups around specific topics/issues</a:t>
          </a:r>
          <a:endParaRPr lang="en-US" dirty="0"/>
        </a:p>
      </dgm:t>
    </dgm:pt>
    <dgm:pt modelId="{8483A602-CE71-D343-A3EE-20319A28982E}" type="parTrans" cxnId="{6A5154BA-19EE-AA4B-A348-1BB971BF6ABB}">
      <dgm:prSet/>
      <dgm:spPr/>
      <dgm:t>
        <a:bodyPr/>
        <a:lstStyle/>
        <a:p>
          <a:endParaRPr lang="en-US"/>
        </a:p>
      </dgm:t>
    </dgm:pt>
    <dgm:pt modelId="{102718D6-43F1-6E42-9ACA-EF65E3E72048}" type="sibTrans" cxnId="{6A5154BA-19EE-AA4B-A348-1BB971BF6ABB}">
      <dgm:prSet/>
      <dgm:spPr/>
      <dgm:t>
        <a:bodyPr/>
        <a:lstStyle/>
        <a:p>
          <a:endParaRPr lang="en-US"/>
        </a:p>
      </dgm:t>
    </dgm:pt>
    <dgm:pt modelId="{2DFE6362-B771-B840-820C-801D83AF6DBF}" type="pres">
      <dgm:prSet presAssocID="{E8A8986A-388F-0048-B6EA-85FD3A846AB3}" presName="Name0" presStyleCnt="0">
        <dgm:presLayoutVars>
          <dgm:dir/>
          <dgm:animLvl val="lvl"/>
          <dgm:resizeHandles val="exact"/>
        </dgm:presLayoutVars>
      </dgm:prSet>
      <dgm:spPr/>
    </dgm:pt>
    <dgm:pt modelId="{43285FB3-9254-F649-AD32-2B87AC0E9E98}" type="pres">
      <dgm:prSet presAssocID="{FC4DFB75-4F16-6E4B-A09D-367255FCC8CE}" presName="composite" presStyleCnt="0"/>
      <dgm:spPr/>
    </dgm:pt>
    <dgm:pt modelId="{729C3981-1E2A-4245-8C77-889C791FAA33}" type="pres">
      <dgm:prSet presAssocID="{FC4DFB75-4F16-6E4B-A09D-367255FCC8C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53272A-8B23-3049-8932-1200292CBCFF}" type="pres">
      <dgm:prSet presAssocID="{FC4DFB75-4F16-6E4B-A09D-367255FCC8CE}" presName="desTx" presStyleLbl="revTx" presStyleIdx="0" presStyleCnt="3">
        <dgm:presLayoutVars>
          <dgm:bulletEnabled val="1"/>
        </dgm:presLayoutVars>
      </dgm:prSet>
      <dgm:spPr/>
    </dgm:pt>
    <dgm:pt modelId="{2C9E5FD7-14EF-C242-B022-4664A8B80783}" type="pres">
      <dgm:prSet presAssocID="{B78BEE25-57D4-004A-8781-AE547ADFA30D}" presName="space" presStyleCnt="0"/>
      <dgm:spPr/>
    </dgm:pt>
    <dgm:pt modelId="{38499BB4-5FE5-1D4A-9121-1B9A799F99E6}" type="pres">
      <dgm:prSet presAssocID="{4567E516-6D95-A246-8154-85885A7B142C}" presName="composite" presStyleCnt="0"/>
      <dgm:spPr/>
    </dgm:pt>
    <dgm:pt modelId="{3E61CF79-DE4E-D248-AD9A-C0C5B06BA4A3}" type="pres">
      <dgm:prSet presAssocID="{4567E516-6D95-A246-8154-85885A7B142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B51E4FC-983F-7549-91CB-09BF9AB44209}" type="pres">
      <dgm:prSet presAssocID="{4567E516-6D95-A246-8154-85885A7B142C}" presName="desTx" presStyleLbl="revTx" presStyleIdx="1" presStyleCnt="3">
        <dgm:presLayoutVars>
          <dgm:bulletEnabled val="1"/>
        </dgm:presLayoutVars>
      </dgm:prSet>
      <dgm:spPr/>
    </dgm:pt>
    <dgm:pt modelId="{F683A4BC-57C6-5745-850D-D77F9BA32293}" type="pres">
      <dgm:prSet presAssocID="{FC234DF2-5973-534E-AF8F-251D7501F034}" presName="space" presStyleCnt="0"/>
      <dgm:spPr/>
    </dgm:pt>
    <dgm:pt modelId="{A2630672-93D1-3A4E-B4EB-3D70F36F7E6C}" type="pres">
      <dgm:prSet presAssocID="{0BADBEF2-D234-8547-9FFF-6E2FC0D9AF1B}" presName="composite" presStyleCnt="0"/>
      <dgm:spPr/>
    </dgm:pt>
    <dgm:pt modelId="{02485E52-EB4F-4841-943E-78B1D7E43476}" type="pres">
      <dgm:prSet presAssocID="{0BADBEF2-D234-8547-9FFF-6E2FC0D9AF1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B7FEB50-AF2A-E04F-983E-1F2EF9387E1A}" type="pres">
      <dgm:prSet presAssocID="{0BADBEF2-D234-8547-9FFF-6E2FC0D9AF1B}" presName="desTx" presStyleLbl="revTx" presStyleIdx="2" presStyleCnt="3">
        <dgm:presLayoutVars>
          <dgm:bulletEnabled val="1"/>
        </dgm:presLayoutVars>
      </dgm:prSet>
      <dgm:spPr/>
    </dgm:pt>
  </dgm:ptLst>
  <dgm:cxnLst>
    <dgm:cxn modelId="{2D64DE18-C2AC-EE43-9CC6-C1778867A29E}" srcId="{E8A8986A-388F-0048-B6EA-85FD3A846AB3}" destId="{0BADBEF2-D234-8547-9FFF-6E2FC0D9AF1B}" srcOrd="2" destOrd="0" parTransId="{AE9578EE-32EC-8943-A17D-D69D1CB35A75}" sibTransId="{EB6F0FFB-02FA-E544-99C1-D042B61201A8}"/>
    <dgm:cxn modelId="{B3528F20-1DDB-064B-AA24-9433C0930427}" srcId="{E8A8986A-388F-0048-B6EA-85FD3A846AB3}" destId="{FC4DFB75-4F16-6E4B-A09D-367255FCC8CE}" srcOrd="0" destOrd="0" parTransId="{14682A15-5CD5-704B-A725-A240060D3CE6}" sibTransId="{B78BEE25-57D4-004A-8781-AE547ADFA30D}"/>
    <dgm:cxn modelId="{C5E17061-A31F-D74B-9174-1606AA1370B1}" srcId="{4567E516-6D95-A246-8154-85885A7B142C}" destId="{2EF3E705-5D85-7544-90EB-5434D539A04B}" srcOrd="0" destOrd="0" parTransId="{7B5A22C5-CF27-0A41-9239-6FDCAD06187D}" sibTransId="{4225DE85-6C38-2B4F-97F1-2839919B067D}"/>
    <dgm:cxn modelId="{91E4AA4C-EDE8-B44C-AC04-81A86F4D09F7}" type="presOf" srcId="{2EF3E705-5D85-7544-90EB-5434D539A04B}" destId="{EB51E4FC-983F-7549-91CB-09BF9AB44209}" srcOrd="0" destOrd="0" presId="urn:microsoft.com/office/officeart/2005/8/layout/chevron1"/>
    <dgm:cxn modelId="{0C9A9652-396C-D141-BE2B-D814385BEBE2}" type="presOf" srcId="{8CC7AE14-75F1-9A48-AC30-D3E82F800993}" destId="{AB7FEB50-AF2A-E04F-983E-1F2EF9387E1A}" srcOrd="0" destOrd="0" presId="urn:microsoft.com/office/officeart/2005/8/layout/chevron1"/>
    <dgm:cxn modelId="{490C0F55-C810-734D-B560-BC7C44EF3170}" srcId="{E8A8986A-388F-0048-B6EA-85FD3A846AB3}" destId="{4567E516-6D95-A246-8154-85885A7B142C}" srcOrd="1" destOrd="0" parTransId="{D983638D-B942-C94E-8B4D-A75907365B64}" sibTransId="{FC234DF2-5973-534E-AF8F-251D7501F034}"/>
    <dgm:cxn modelId="{FAD02C89-8A6E-7649-88F9-0B7EE57E0DB0}" type="presOf" srcId="{E8A8986A-388F-0048-B6EA-85FD3A846AB3}" destId="{2DFE6362-B771-B840-820C-801D83AF6DBF}" srcOrd="0" destOrd="0" presId="urn:microsoft.com/office/officeart/2005/8/layout/chevron1"/>
    <dgm:cxn modelId="{5A648798-FE6A-1347-B4B7-61C9F4C57531}" type="presOf" srcId="{FC4DFB75-4F16-6E4B-A09D-367255FCC8CE}" destId="{729C3981-1E2A-4245-8C77-889C791FAA33}" srcOrd="0" destOrd="0" presId="urn:microsoft.com/office/officeart/2005/8/layout/chevron1"/>
    <dgm:cxn modelId="{6A5154BA-19EE-AA4B-A348-1BB971BF6ABB}" srcId="{0BADBEF2-D234-8547-9FFF-6E2FC0D9AF1B}" destId="{8CC7AE14-75F1-9A48-AC30-D3E82F800993}" srcOrd="0" destOrd="0" parTransId="{8483A602-CE71-D343-A3EE-20319A28982E}" sibTransId="{102718D6-43F1-6E42-9ACA-EF65E3E72048}"/>
    <dgm:cxn modelId="{5F8E73C9-3792-464C-8FBF-D0483DD0EC31}" type="presOf" srcId="{4567E516-6D95-A246-8154-85885A7B142C}" destId="{3E61CF79-DE4E-D248-AD9A-C0C5B06BA4A3}" srcOrd="0" destOrd="0" presId="urn:microsoft.com/office/officeart/2005/8/layout/chevron1"/>
    <dgm:cxn modelId="{56866CD7-F1B8-3547-9F2E-63267D016576}" srcId="{FC4DFB75-4F16-6E4B-A09D-367255FCC8CE}" destId="{A1D0B8E3-604D-FD4F-9312-A8DA27C0E439}" srcOrd="0" destOrd="0" parTransId="{449F5BD7-7627-A549-8C35-CC4C5B1822EB}" sibTransId="{DD43B2B6-C286-E94D-BD58-F485769B15D6}"/>
    <dgm:cxn modelId="{1A02C2E5-B21F-0C44-85A3-61E59E57CE76}" type="presOf" srcId="{A1D0B8E3-604D-FD4F-9312-A8DA27C0E439}" destId="{8B53272A-8B23-3049-8932-1200292CBCFF}" srcOrd="0" destOrd="0" presId="urn:microsoft.com/office/officeart/2005/8/layout/chevron1"/>
    <dgm:cxn modelId="{2ABEF9F4-C4C2-494C-8689-4C9A1C5566EF}" type="presOf" srcId="{0BADBEF2-D234-8547-9FFF-6E2FC0D9AF1B}" destId="{02485E52-EB4F-4841-943E-78B1D7E43476}" srcOrd="0" destOrd="0" presId="urn:microsoft.com/office/officeart/2005/8/layout/chevron1"/>
    <dgm:cxn modelId="{0AB951A4-BD8F-434B-8D8E-52E081F3CA21}" type="presParOf" srcId="{2DFE6362-B771-B840-820C-801D83AF6DBF}" destId="{43285FB3-9254-F649-AD32-2B87AC0E9E98}" srcOrd="0" destOrd="0" presId="urn:microsoft.com/office/officeart/2005/8/layout/chevron1"/>
    <dgm:cxn modelId="{CF2251A8-E092-EF42-99D0-3C34F5EAEB56}" type="presParOf" srcId="{43285FB3-9254-F649-AD32-2B87AC0E9E98}" destId="{729C3981-1E2A-4245-8C77-889C791FAA33}" srcOrd="0" destOrd="0" presId="urn:microsoft.com/office/officeart/2005/8/layout/chevron1"/>
    <dgm:cxn modelId="{011DBF0E-75AD-304A-A31A-397DCBC72DD3}" type="presParOf" srcId="{43285FB3-9254-F649-AD32-2B87AC0E9E98}" destId="{8B53272A-8B23-3049-8932-1200292CBCFF}" srcOrd="1" destOrd="0" presId="urn:microsoft.com/office/officeart/2005/8/layout/chevron1"/>
    <dgm:cxn modelId="{3B839F3B-C96A-5A45-A1F0-7689F230F22E}" type="presParOf" srcId="{2DFE6362-B771-B840-820C-801D83AF6DBF}" destId="{2C9E5FD7-14EF-C242-B022-4664A8B80783}" srcOrd="1" destOrd="0" presId="urn:microsoft.com/office/officeart/2005/8/layout/chevron1"/>
    <dgm:cxn modelId="{677E46D2-B4CF-0746-9C1D-EBB34A8C41A4}" type="presParOf" srcId="{2DFE6362-B771-B840-820C-801D83AF6DBF}" destId="{38499BB4-5FE5-1D4A-9121-1B9A799F99E6}" srcOrd="2" destOrd="0" presId="urn:microsoft.com/office/officeart/2005/8/layout/chevron1"/>
    <dgm:cxn modelId="{3EC5E3A7-D9A1-424F-AF6A-B32409B671C9}" type="presParOf" srcId="{38499BB4-5FE5-1D4A-9121-1B9A799F99E6}" destId="{3E61CF79-DE4E-D248-AD9A-C0C5B06BA4A3}" srcOrd="0" destOrd="0" presId="urn:microsoft.com/office/officeart/2005/8/layout/chevron1"/>
    <dgm:cxn modelId="{80280B87-9BD6-D943-93B7-FEEC5B60DECB}" type="presParOf" srcId="{38499BB4-5FE5-1D4A-9121-1B9A799F99E6}" destId="{EB51E4FC-983F-7549-91CB-09BF9AB44209}" srcOrd="1" destOrd="0" presId="urn:microsoft.com/office/officeart/2005/8/layout/chevron1"/>
    <dgm:cxn modelId="{5AB97F3E-54D5-7E46-9B5F-70B9FFAD108A}" type="presParOf" srcId="{2DFE6362-B771-B840-820C-801D83AF6DBF}" destId="{F683A4BC-57C6-5745-850D-D77F9BA32293}" srcOrd="3" destOrd="0" presId="urn:microsoft.com/office/officeart/2005/8/layout/chevron1"/>
    <dgm:cxn modelId="{DB213353-6564-3D4D-8078-569FC7315C57}" type="presParOf" srcId="{2DFE6362-B771-B840-820C-801D83AF6DBF}" destId="{A2630672-93D1-3A4E-B4EB-3D70F36F7E6C}" srcOrd="4" destOrd="0" presId="urn:microsoft.com/office/officeart/2005/8/layout/chevron1"/>
    <dgm:cxn modelId="{CD72D94F-6AA3-994B-A098-088D33E7556F}" type="presParOf" srcId="{A2630672-93D1-3A4E-B4EB-3D70F36F7E6C}" destId="{02485E52-EB4F-4841-943E-78B1D7E43476}" srcOrd="0" destOrd="0" presId="urn:microsoft.com/office/officeart/2005/8/layout/chevron1"/>
    <dgm:cxn modelId="{21C66DA4-BDA1-AD4E-92B4-A74C015EE38D}" type="presParOf" srcId="{A2630672-93D1-3A4E-B4EB-3D70F36F7E6C}" destId="{AB7FEB50-AF2A-E04F-983E-1F2EF9387E1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8A8986A-388F-0048-B6EA-85FD3A846AB3}" type="doc">
      <dgm:prSet loTypeId="urn:microsoft.com/office/officeart/2005/8/layout/chevron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C4DFB75-4F16-6E4B-A09D-367255FCC8CE}">
      <dgm:prSet/>
      <dgm:spPr/>
      <dgm:t>
        <a:bodyPr/>
        <a:lstStyle/>
        <a:p>
          <a:r>
            <a:rPr lang="en-US" b="0" i="0" baseline="0"/>
            <a:t>Survey the current state of PD at UK</a:t>
          </a:r>
          <a:endParaRPr lang="en-US"/>
        </a:p>
      </dgm:t>
    </dgm:pt>
    <dgm:pt modelId="{14682A15-5CD5-704B-A725-A240060D3CE6}" type="parTrans" cxnId="{B3528F20-1DDB-064B-AA24-9433C0930427}">
      <dgm:prSet/>
      <dgm:spPr/>
      <dgm:t>
        <a:bodyPr/>
        <a:lstStyle/>
        <a:p>
          <a:endParaRPr lang="en-US"/>
        </a:p>
      </dgm:t>
    </dgm:pt>
    <dgm:pt modelId="{B78BEE25-57D4-004A-8781-AE547ADFA30D}" type="sibTrans" cxnId="{B3528F20-1DDB-064B-AA24-9433C0930427}">
      <dgm:prSet/>
      <dgm:spPr/>
      <dgm:t>
        <a:bodyPr/>
        <a:lstStyle/>
        <a:p>
          <a:endParaRPr lang="en-US"/>
        </a:p>
      </dgm:t>
    </dgm:pt>
    <dgm:pt modelId="{A1D0B8E3-604D-FD4F-9312-A8DA27C0E439}">
      <dgm:prSet/>
      <dgm:spPr/>
      <dgm:t>
        <a:bodyPr/>
        <a:lstStyle/>
        <a:p>
          <a:r>
            <a:rPr lang="en-US" b="1" i="0"/>
            <a:t>Seek answers to </a:t>
          </a:r>
          <a:r>
            <a:rPr lang="en-US" b="1" i="1"/>
            <a:t>who</a:t>
          </a:r>
          <a:r>
            <a:rPr lang="en-US" b="1" i="0"/>
            <a:t> questions: </a:t>
          </a:r>
          <a:r>
            <a:rPr lang="en-US" b="0" i="0"/>
            <a:t>Who is already participating? Who is missing? Who is already doing this work that we might collaborate with and learn from?</a:t>
          </a:r>
          <a:endParaRPr lang="en-US"/>
        </a:p>
      </dgm:t>
    </dgm:pt>
    <dgm:pt modelId="{449F5BD7-7627-A549-8C35-CC4C5B1822EB}" type="parTrans" cxnId="{56866CD7-F1B8-3547-9F2E-63267D016576}">
      <dgm:prSet/>
      <dgm:spPr/>
      <dgm:t>
        <a:bodyPr/>
        <a:lstStyle/>
        <a:p>
          <a:endParaRPr lang="en-US"/>
        </a:p>
      </dgm:t>
    </dgm:pt>
    <dgm:pt modelId="{DD43B2B6-C286-E94D-BD58-F485769B15D6}" type="sibTrans" cxnId="{56866CD7-F1B8-3547-9F2E-63267D016576}">
      <dgm:prSet/>
      <dgm:spPr/>
      <dgm:t>
        <a:bodyPr/>
        <a:lstStyle/>
        <a:p>
          <a:endParaRPr lang="en-US"/>
        </a:p>
      </dgm:t>
    </dgm:pt>
    <dgm:pt modelId="{4567E516-6D95-A246-8154-85885A7B142C}">
      <dgm:prSet/>
      <dgm:spPr/>
      <dgm:t>
        <a:bodyPr/>
        <a:lstStyle/>
        <a:p>
          <a:r>
            <a:rPr lang="en-US" b="0" i="0" baseline="0"/>
            <a:t>Establish regular Lunch &amp; Learn series</a:t>
          </a:r>
          <a:endParaRPr lang="en-US"/>
        </a:p>
      </dgm:t>
    </dgm:pt>
    <dgm:pt modelId="{D983638D-B942-C94E-8B4D-A75907365B64}" type="parTrans" cxnId="{490C0F55-C810-734D-B560-BC7C44EF3170}">
      <dgm:prSet/>
      <dgm:spPr/>
      <dgm:t>
        <a:bodyPr/>
        <a:lstStyle/>
        <a:p>
          <a:endParaRPr lang="en-US"/>
        </a:p>
      </dgm:t>
    </dgm:pt>
    <dgm:pt modelId="{FC234DF2-5973-534E-AF8F-251D7501F034}" type="sibTrans" cxnId="{490C0F55-C810-734D-B560-BC7C44EF3170}">
      <dgm:prSet/>
      <dgm:spPr/>
      <dgm:t>
        <a:bodyPr/>
        <a:lstStyle/>
        <a:p>
          <a:endParaRPr lang="en-US"/>
        </a:p>
      </dgm:t>
    </dgm:pt>
    <dgm:pt modelId="{2EF3E705-5D85-7544-90EB-5434D539A04B}">
      <dgm:prSet/>
      <dgm:spPr/>
      <dgm:t>
        <a:bodyPr/>
        <a:lstStyle/>
        <a:p>
          <a:r>
            <a:rPr lang="en-US" b="0" i="0"/>
            <a:t>Identify issues, topics, and other “disorienting dilemmas” for professional learning</a:t>
          </a:r>
          <a:endParaRPr lang="en-US"/>
        </a:p>
      </dgm:t>
    </dgm:pt>
    <dgm:pt modelId="{7B5A22C5-CF27-0A41-9239-6FDCAD06187D}" type="parTrans" cxnId="{C5E17061-A31F-D74B-9174-1606AA1370B1}">
      <dgm:prSet/>
      <dgm:spPr/>
      <dgm:t>
        <a:bodyPr/>
        <a:lstStyle/>
        <a:p>
          <a:endParaRPr lang="en-US"/>
        </a:p>
      </dgm:t>
    </dgm:pt>
    <dgm:pt modelId="{4225DE85-6C38-2B4F-97F1-2839919B067D}" type="sibTrans" cxnId="{C5E17061-A31F-D74B-9174-1606AA1370B1}">
      <dgm:prSet/>
      <dgm:spPr/>
      <dgm:t>
        <a:bodyPr/>
        <a:lstStyle/>
        <a:p>
          <a:endParaRPr lang="en-US"/>
        </a:p>
      </dgm:t>
    </dgm:pt>
    <dgm:pt modelId="{0BADBEF2-D234-8547-9FFF-6E2FC0D9AF1B}">
      <dgm:prSet/>
      <dgm:spPr/>
      <dgm:t>
        <a:bodyPr/>
        <a:lstStyle/>
        <a:p>
          <a:r>
            <a:rPr lang="en-US" b="0" i="0" baseline="0"/>
            <a:t>Develop initial professional learning communities</a:t>
          </a:r>
          <a:endParaRPr lang="en-US"/>
        </a:p>
      </dgm:t>
    </dgm:pt>
    <dgm:pt modelId="{AE9578EE-32EC-8943-A17D-D69D1CB35A75}" type="parTrans" cxnId="{2D64DE18-C2AC-EE43-9CC6-C1778867A29E}">
      <dgm:prSet/>
      <dgm:spPr/>
      <dgm:t>
        <a:bodyPr/>
        <a:lstStyle/>
        <a:p>
          <a:endParaRPr lang="en-US"/>
        </a:p>
      </dgm:t>
    </dgm:pt>
    <dgm:pt modelId="{EB6F0FFB-02FA-E544-99C1-D042B61201A8}" type="sibTrans" cxnId="{2D64DE18-C2AC-EE43-9CC6-C1778867A29E}">
      <dgm:prSet/>
      <dgm:spPr/>
      <dgm:t>
        <a:bodyPr/>
        <a:lstStyle/>
        <a:p>
          <a:endParaRPr lang="en-US"/>
        </a:p>
      </dgm:t>
    </dgm:pt>
    <dgm:pt modelId="{8CC7AE14-75F1-9A48-AC30-D3E82F800993}">
      <dgm:prSet/>
      <dgm:spPr/>
      <dgm:t>
        <a:bodyPr/>
        <a:lstStyle/>
        <a:p>
          <a:r>
            <a:rPr lang="en-US" b="0" i="0" dirty="0"/>
            <a:t>Form and facilitate learning groups around specific topics/issues</a:t>
          </a:r>
          <a:endParaRPr lang="en-US" dirty="0"/>
        </a:p>
      </dgm:t>
    </dgm:pt>
    <dgm:pt modelId="{8483A602-CE71-D343-A3EE-20319A28982E}" type="parTrans" cxnId="{6A5154BA-19EE-AA4B-A348-1BB971BF6ABB}">
      <dgm:prSet/>
      <dgm:spPr/>
      <dgm:t>
        <a:bodyPr/>
        <a:lstStyle/>
        <a:p>
          <a:endParaRPr lang="en-US"/>
        </a:p>
      </dgm:t>
    </dgm:pt>
    <dgm:pt modelId="{102718D6-43F1-6E42-9ACA-EF65E3E72048}" type="sibTrans" cxnId="{6A5154BA-19EE-AA4B-A348-1BB971BF6ABB}">
      <dgm:prSet/>
      <dgm:spPr/>
      <dgm:t>
        <a:bodyPr/>
        <a:lstStyle/>
        <a:p>
          <a:endParaRPr lang="en-US"/>
        </a:p>
      </dgm:t>
    </dgm:pt>
    <dgm:pt modelId="{2DFE6362-B771-B840-820C-801D83AF6DBF}" type="pres">
      <dgm:prSet presAssocID="{E8A8986A-388F-0048-B6EA-85FD3A846AB3}" presName="Name0" presStyleCnt="0">
        <dgm:presLayoutVars>
          <dgm:dir/>
          <dgm:animLvl val="lvl"/>
          <dgm:resizeHandles val="exact"/>
        </dgm:presLayoutVars>
      </dgm:prSet>
      <dgm:spPr/>
    </dgm:pt>
    <dgm:pt modelId="{43285FB3-9254-F649-AD32-2B87AC0E9E98}" type="pres">
      <dgm:prSet presAssocID="{FC4DFB75-4F16-6E4B-A09D-367255FCC8CE}" presName="composite" presStyleCnt="0"/>
      <dgm:spPr/>
    </dgm:pt>
    <dgm:pt modelId="{729C3981-1E2A-4245-8C77-889C791FAA33}" type="pres">
      <dgm:prSet presAssocID="{FC4DFB75-4F16-6E4B-A09D-367255FCC8C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B53272A-8B23-3049-8932-1200292CBCFF}" type="pres">
      <dgm:prSet presAssocID="{FC4DFB75-4F16-6E4B-A09D-367255FCC8CE}" presName="desTx" presStyleLbl="revTx" presStyleIdx="0" presStyleCnt="3">
        <dgm:presLayoutVars>
          <dgm:bulletEnabled val="1"/>
        </dgm:presLayoutVars>
      </dgm:prSet>
      <dgm:spPr/>
    </dgm:pt>
    <dgm:pt modelId="{2C9E5FD7-14EF-C242-B022-4664A8B80783}" type="pres">
      <dgm:prSet presAssocID="{B78BEE25-57D4-004A-8781-AE547ADFA30D}" presName="space" presStyleCnt="0"/>
      <dgm:spPr/>
    </dgm:pt>
    <dgm:pt modelId="{38499BB4-5FE5-1D4A-9121-1B9A799F99E6}" type="pres">
      <dgm:prSet presAssocID="{4567E516-6D95-A246-8154-85885A7B142C}" presName="composite" presStyleCnt="0"/>
      <dgm:spPr/>
    </dgm:pt>
    <dgm:pt modelId="{3E61CF79-DE4E-D248-AD9A-C0C5B06BA4A3}" type="pres">
      <dgm:prSet presAssocID="{4567E516-6D95-A246-8154-85885A7B142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B51E4FC-983F-7549-91CB-09BF9AB44209}" type="pres">
      <dgm:prSet presAssocID="{4567E516-6D95-A246-8154-85885A7B142C}" presName="desTx" presStyleLbl="revTx" presStyleIdx="1" presStyleCnt="3">
        <dgm:presLayoutVars>
          <dgm:bulletEnabled val="1"/>
        </dgm:presLayoutVars>
      </dgm:prSet>
      <dgm:spPr/>
    </dgm:pt>
    <dgm:pt modelId="{F683A4BC-57C6-5745-850D-D77F9BA32293}" type="pres">
      <dgm:prSet presAssocID="{FC234DF2-5973-534E-AF8F-251D7501F034}" presName="space" presStyleCnt="0"/>
      <dgm:spPr/>
    </dgm:pt>
    <dgm:pt modelId="{A2630672-93D1-3A4E-B4EB-3D70F36F7E6C}" type="pres">
      <dgm:prSet presAssocID="{0BADBEF2-D234-8547-9FFF-6E2FC0D9AF1B}" presName="composite" presStyleCnt="0"/>
      <dgm:spPr/>
    </dgm:pt>
    <dgm:pt modelId="{02485E52-EB4F-4841-943E-78B1D7E43476}" type="pres">
      <dgm:prSet presAssocID="{0BADBEF2-D234-8547-9FFF-6E2FC0D9AF1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B7FEB50-AF2A-E04F-983E-1F2EF9387E1A}" type="pres">
      <dgm:prSet presAssocID="{0BADBEF2-D234-8547-9FFF-6E2FC0D9AF1B}" presName="desTx" presStyleLbl="revTx" presStyleIdx="2" presStyleCnt="3">
        <dgm:presLayoutVars>
          <dgm:bulletEnabled val="1"/>
        </dgm:presLayoutVars>
      </dgm:prSet>
      <dgm:spPr/>
    </dgm:pt>
  </dgm:ptLst>
  <dgm:cxnLst>
    <dgm:cxn modelId="{2D64DE18-C2AC-EE43-9CC6-C1778867A29E}" srcId="{E8A8986A-388F-0048-B6EA-85FD3A846AB3}" destId="{0BADBEF2-D234-8547-9FFF-6E2FC0D9AF1B}" srcOrd="2" destOrd="0" parTransId="{AE9578EE-32EC-8943-A17D-D69D1CB35A75}" sibTransId="{EB6F0FFB-02FA-E544-99C1-D042B61201A8}"/>
    <dgm:cxn modelId="{B3528F20-1DDB-064B-AA24-9433C0930427}" srcId="{E8A8986A-388F-0048-B6EA-85FD3A846AB3}" destId="{FC4DFB75-4F16-6E4B-A09D-367255FCC8CE}" srcOrd="0" destOrd="0" parTransId="{14682A15-5CD5-704B-A725-A240060D3CE6}" sibTransId="{B78BEE25-57D4-004A-8781-AE547ADFA30D}"/>
    <dgm:cxn modelId="{C5E17061-A31F-D74B-9174-1606AA1370B1}" srcId="{4567E516-6D95-A246-8154-85885A7B142C}" destId="{2EF3E705-5D85-7544-90EB-5434D539A04B}" srcOrd="0" destOrd="0" parTransId="{7B5A22C5-CF27-0A41-9239-6FDCAD06187D}" sibTransId="{4225DE85-6C38-2B4F-97F1-2839919B067D}"/>
    <dgm:cxn modelId="{91E4AA4C-EDE8-B44C-AC04-81A86F4D09F7}" type="presOf" srcId="{2EF3E705-5D85-7544-90EB-5434D539A04B}" destId="{EB51E4FC-983F-7549-91CB-09BF9AB44209}" srcOrd="0" destOrd="0" presId="urn:microsoft.com/office/officeart/2005/8/layout/chevron1"/>
    <dgm:cxn modelId="{0C9A9652-396C-D141-BE2B-D814385BEBE2}" type="presOf" srcId="{8CC7AE14-75F1-9A48-AC30-D3E82F800993}" destId="{AB7FEB50-AF2A-E04F-983E-1F2EF9387E1A}" srcOrd="0" destOrd="0" presId="urn:microsoft.com/office/officeart/2005/8/layout/chevron1"/>
    <dgm:cxn modelId="{490C0F55-C810-734D-B560-BC7C44EF3170}" srcId="{E8A8986A-388F-0048-B6EA-85FD3A846AB3}" destId="{4567E516-6D95-A246-8154-85885A7B142C}" srcOrd="1" destOrd="0" parTransId="{D983638D-B942-C94E-8B4D-A75907365B64}" sibTransId="{FC234DF2-5973-534E-AF8F-251D7501F034}"/>
    <dgm:cxn modelId="{FAD02C89-8A6E-7649-88F9-0B7EE57E0DB0}" type="presOf" srcId="{E8A8986A-388F-0048-B6EA-85FD3A846AB3}" destId="{2DFE6362-B771-B840-820C-801D83AF6DBF}" srcOrd="0" destOrd="0" presId="urn:microsoft.com/office/officeart/2005/8/layout/chevron1"/>
    <dgm:cxn modelId="{5A648798-FE6A-1347-B4B7-61C9F4C57531}" type="presOf" srcId="{FC4DFB75-4F16-6E4B-A09D-367255FCC8CE}" destId="{729C3981-1E2A-4245-8C77-889C791FAA33}" srcOrd="0" destOrd="0" presId="urn:microsoft.com/office/officeart/2005/8/layout/chevron1"/>
    <dgm:cxn modelId="{6A5154BA-19EE-AA4B-A348-1BB971BF6ABB}" srcId="{0BADBEF2-D234-8547-9FFF-6E2FC0D9AF1B}" destId="{8CC7AE14-75F1-9A48-AC30-D3E82F800993}" srcOrd="0" destOrd="0" parTransId="{8483A602-CE71-D343-A3EE-20319A28982E}" sibTransId="{102718D6-43F1-6E42-9ACA-EF65E3E72048}"/>
    <dgm:cxn modelId="{5F8E73C9-3792-464C-8FBF-D0483DD0EC31}" type="presOf" srcId="{4567E516-6D95-A246-8154-85885A7B142C}" destId="{3E61CF79-DE4E-D248-AD9A-C0C5B06BA4A3}" srcOrd="0" destOrd="0" presId="urn:microsoft.com/office/officeart/2005/8/layout/chevron1"/>
    <dgm:cxn modelId="{56866CD7-F1B8-3547-9F2E-63267D016576}" srcId="{FC4DFB75-4F16-6E4B-A09D-367255FCC8CE}" destId="{A1D0B8E3-604D-FD4F-9312-A8DA27C0E439}" srcOrd="0" destOrd="0" parTransId="{449F5BD7-7627-A549-8C35-CC4C5B1822EB}" sibTransId="{DD43B2B6-C286-E94D-BD58-F485769B15D6}"/>
    <dgm:cxn modelId="{1A02C2E5-B21F-0C44-85A3-61E59E57CE76}" type="presOf" srcId="{A1D0B8E3-604D-FD4F-9312-A8DA27C0E439}" destId="{8B53272A-8B23-3049-8932-1200292CBCFF}" srcOrd="0" destOrd="0" presId="urn:microsoft.com/office/officeart/2005/8/layout/chevron1"/>
    <dgm:cxn modelId="{2ABEF9F4-C4C2-494C-8689-4C9A1C5566EF}" type="presOf" srcId="{0BADBEF2-D234-8547-9FFF-6E2FC0D9AF1B}" destId="{02485E52-EB4F-4841-943E-78B1D7E43476}" srcOrd="0" destOrd="0" presId="urn:microsoft.com/office/officeart/2005/8/layout/chevron1"/>
    <dgm:cxn modelId="{0AB951A4-BD8F-434B-8D8E-52E081F3CA21}" type="presParOf" srcId="{2DFE6362-B771-B840-820C-801D83AF6DBF}" destId="{43285FB3-9254-F649-AD32-2B87AC0E9E98}" srcOrd="0" destOrd="0" presId="urn:microsoft.com/office/officeart/2005/8/layout/chevron1"/>
    <dgm:cxn modelId="{CF2251A8-E092-EF42-99D0-3C34F5EAEB56}" type="presParOf" srcId="{43285FB3-9254-F649-AD32-2B87AC0E9E98}" destId="{729C3981-1E2A-4245-8C77-889C791FAA33}" srcOrd="0" destOrd="0" presId="urn:microsoft.com/office/officeart/2005/8/layout/chevron1"/>
    <dgm:cxn modelId="{011DBF0E-75AD-304A-A31A-397DCBC72DD3}" type="presParOf" srcId="{43285FB3-9254-F649-AD32-2B87AC0E9E98}" destId="{8B53272A-8B23-3049-8932-1200292CBCFF}" srcOrd="1" destOrd="0" presId="urn:microsoft.com/office/officeart/2005/8/layout/chevron1"/>
    <dgm:cxn modelId="{3B839F3B-C96A-5A45-A1F0-7689F230F22E}" type="presParOf" srcId="{2DFE6362-B771-B840-820C-801D83AF6DBF}" destId="{2C9E5FD7-14EF-C242-B022-4664A8B80783}" srcOrd="1" destOrd="0" presId="urn:microsoft.com/office/officeart/2005/8/layout/chevron1"/>
    <dgm:cxn modelId="{677E46D2-B4CF-0746-9C1D-EBB34A8C41A4}" type="presParOf" srcId="{2DFE6362-B771-B840-820C-801D83AF6DBF}" destId="{38499BB4-5FE5-1D4A-9121-1B9A799F99E6}" srcOrd="2" destOrd="0" presId="urn:microsoft.com/office/officeart/2005/8/layout/chevron1"/>
    <dgm:cxn modelId="{3EC5E3A7-D9A1-424F-AF6A-B32409B671C9}" type="presParOf" srcId="{38499BB4-5FE5-1D4A-9121-1B9A799F99E6}" destId="{3E61CF79-DE4E-D248-AD9A-C0C5B06BA4A3}" srcOrd="0" destOrd="0" presId="urn:microsoft.com/office/officeart/2005/8/layout/chevron1"/>
    <dgm:cxn modelId="{80280B87-9BD6-D943-93B7-FEEC5B60DECB}" type="presParOf" srcId="{38499BB4-5FE5-1D4A-9121-1B9A799F99E6}" destId="{EB51E4FC-983F-7549-91CB-09BF9AB44209}" srcOrd="1" destOrd="0" presId="urn:microsoft.com/office/officeart/2005/8/layout/chevron1"/>
    <dgm:cxn modelId="{5AB97F3E-54D5-7E46-9B5F-70B9FFAD108A}" type="presParOf" srcId="{2DFE6362-B771-B840-820C-801D83AF6DBF}" destId="{F683A4BC-57C6-5745-850D-D77F9BA32293}" srcOrd="3" destOrd="0" presId="urn:microsoft.com/office/officeart/2005/8/layout/chevron1"/>
    <dgm:cxn modelId="{DB213353-6564-3D4D-8078-569FC7315C57}" type="presParOf" srcId="{2DFE6362-B771-B840-820C-801D83AF6DBF}" destId="{A2630672-93D1-3A4E-B4EB-3D70F36F7E6C}" srcOrd="4" destOrd="0" presId="urn:microsoft.com/office/officeart/2005/8/layout/chevron1"/>
    <dgm:cxn modelId="{CD72D94F-6AA3-994B-A098-088D33E7556F}" type="presParOf" srcId="{A2630672-93D1-3A4E-B4EB-3D70F36F7E6C}" destId="{02485E52-EB4F-4841-943E-78B1D7E43476}" srcOrd="0" destOrd="0" presId="urn:microsoft.com/office/officeart/2005/8/layout/chevron1"/>
    <dgm:cxn modelId="{21C66DA4-BDA1-AD4E-92B4-A74C015EE38D}" type="presParOf" srcId="{A2630672-93D1-3A4E-B4EB-3D70F36F7E6C}" destId="{AB7FEB50-AF2A-E04F-983E-1F2EF9387E1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A2CCA73-F47E-E343-9B58-2CDBF54AFEA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1C2921-D705-8C41-8DD7-23B1EEF61846}">
      <dgm:prSet/>
      <dgm:spPr/>
      <dgm:t>
        <a:bodyPr/>
        <a:lstStyle/>
        <a:p>
          <a:r>
            <a:rPr lang="en-US" b="0" i="0" baseline="0" dirty="0"/>
            <a:t>Create formal programs for other areas of faculty DOE and institutional mission </a:t>
          </a:r>
          <a:endParaRPr lang="en-US" dirty="0"/>
        </a:p>
      </dgm:t>
    </dgm:pt>
    <dgm:pt modelId="{5A99EB1E-7533-2544-98D4-DC424AA0F1F4}" type="parTrans" cxnId="{C33C9CB4-5C07-0144-AF7F-13EA76D120CF}">
      <dgm:prSet/>
      <dgm:spPr/>
      <dgm:t>
        <a:bodyPr/>
        <a:lstStyle/>
        <a:p>
          <a:endParaRPr lang="en-US"/>
        </a:p>
      </dgm:t>
    </dgm:pt>
    <dgm:pt modelId="{52010A67-5399-7F44-AB7D-D0BD980ABEF0}" type="sibTrans" cxnId="{C33C9CB4-5C07-0144-AF7F-13EA76D120CF}">
      <dgm:prSet/>
      <dgm:spPr/>
      <dgm:t>
        <a:bodyPr/>
        <a:lstStyle/>
        <a:p>
          <a:endParaRPr lang="en-US"/>
        </a:p>
      </dgm:t>
    </dgm:pt>
    <dgm:pt modelId="{6CB2B24F-294B-774A-83DE-F54A7931DAA8}">
      <dgm:prSet/>
      <dgm:spPr/>
      <dgm:t>
        <a:bodyPr/>
        <a:lstStyle/>
        <a:p>
          <a:r>
            <a:rPr lang="en-US" b="0" i="0" baseline="0" dirty="0"/>
            <a:t>Develop stronger, more formalized mentoring and coaching structures</a:t>
          </a:r>
          <a:endParaRPr lang="en-US" dirty="0"/>
        </a:p>
      </dgm:t>
    </dgm:pt>
    <dgm:pt modelId="{8B7BD6B5-751A-2C43-9EB7-83804901258B}" type="parTrans" cxnId="{36407C2C-6EA4-9040-85C7-BCD8D3222C14}">
      <dgm:prSet/>
      <dgm:spPr/>
      <dgm:t>
        <a:bodyPr/>
        <a:lstStyle/>
        <a:p>
          <a:endParaRPr lang="en-US"/>
        </a:p>
      </dgm:t>
    </dgm:pt>
    <dgm:pt modelId="{BE0F4ED9-B28F-D04D-A5A9-381DA024E167}" type="sibTrans" cxnId="{36407C2C-6EA4-9040-85C7-BCD8D3222C14}">
      <dgm:prSet/>
      <dgm:spPr/>
      <dgm:t>
        <a:bodyPr/>
        <a:lstStyle/>
        <a:p>
          <a:endParaRPr lang="en-US"/>
        </a:p>
      </dgm:t>
    </dgm:pt>
    <dgm:pt modelId="{0D8244FC-071E-174F-BD58-B5E491342806}">
      <dgm:prSet/>
      <dgm:spPr/>
      <dgm:t>
        <a:bodyPr/>
        <a:lstStyle/>
        <a:p>
          <a:r>
            <a:rPr lang="en-US" b="0" i="0" dirty="0"/>
            <a:t>Mentoring mid-career and senior faculty, coaching leaders, etc.</a:t>
          </a:r>
          <a:endParaRPr lang="en-US" dirty="0"/>
        </a:p>
      </dgm:t>
    </dgm:pt>
    <dgm:pt modelId="{88519624-4695-7F4C-8452-4EE8026A8219}" type="parTrans" cxnId="{3099AD43-6365-A741-ACA8-8045059B9298}">
      <dgm:prSet/>
      <dgm:spPr/>
      <dgm:t>
        <a:bodyPr/>
        <a:lstStyle/>
        <a:p>
          <a:endParaRPr lang="en-US"/>
        </a:p>
      </dgm:t>
    </dgm:pt>
    <dgm:pt modelId="{5CB7270F-9A17-E345-92CE-FC45392728F9}" type="sibTrans" cxnId="{3099AD43-6365-A741-ACA8-8045059B9298}">
      <dgm:prSet/>
      <dgm:spPr/>
      <dgm:t>
        <a:bodyPr/>
        <a:lstStyle/>
        <a:p>
          <a:endParaRPr lang="en-US"/>
        </a:p>
      </dgm:t>
    </dgm:pt>
    <dgm:pt modelId="{1674CDA3-9B14-1040-BF33-2A00C7195D54}">
      <dgm:prSet/>
      <dgm:spPr/>
      <dgm:t>
        <a:bodyPr/>
        <a:lstStyle/>
        <a:p>
          <a:r>
            <a:rPr lang="en-US" b="0" i="0"/>
            <a:t>Developing support structures for mentors and coaches</a:t>
          </a:r>
          <a:endParaRPr lang="en-US"/>
        </a:p>
      </dgm:t>
    </dgm:pt>
    <dgm:pt modelId="{3EB581B8-A5B8-FE4B-A34B-7657234E2934}" type="parTrans" cxnId="{EDBBEDAF-2C90-E546-B275-5000779281F3}">
      <dgm:prSet/>
      <dgm:spPr/>
      <dgm:t>
        <a:bodyPr/>
        <a:lstStyle/>
        <a:p>
          <a:endParaRPr lang="en-US"/>
        </a:p>
      </dgm:t>
    </dgm:pt>
    <dgm:pt modelId="{DEE3AA57-738B-3B44-9D13-F8623C32901B}" type="sibTrans" cxnId="{EDBBEDAF-2C90-E546-B275-5000779281F3}">
      <dgm:prSet/>
      <dgm:spPr/>
      <dgm:t>
        <a:bodyPr/>
        <a:lstStyle/>
        <a:p>
          <a:endParaRPr lang="en-US"/>
        </a:p>
      </dgm:t>
    </dgm:pt>
    <dgm:pt modelId="{67360C0F-3AC7-D347-A710-6B6F2E893852}">
      <dgm:prSet/>
      <dgm:spPr/>
      <dgm:t>
        <a:bodyPr/>
        <a:lstStyle/>
        <a:p>
          <a:r>
            <a:rPr lang="en-US" b="0" i="0" baseline="0"/>
            <a:t>Connect with students</a:t>
          </a:r>
          <a:endParaRPr lang="en-US"/>
        </a:p>
      </dgm:t>
    </dgm:pt>
    <dgm:pt modelId="{D0D13E9D-88D3-0D44-8593-05C1C85088B2}" type="parTrans" cxnId="{A78F0D8B-55B0-084F-994A-F6B27DECE884}">
      <dgm:prSet/>
      <dgm:spPr/>
      <dgm:t>
        <a:bodyPr/>
        <a:lstStyle/>
        <a:p>
          <a:endParaRPr lang="en-US"/>
        </a:p>
      </dgm:t>
    </dgm:pt>
    <dgm:pt modelId="{2370B661-D6F8-6F47-9ABF-73EAC820C4B0}" type="sibTrans" cxnId="{A78F0D8B-55B0-084F-994A-F6B27DECE884}">
      <dgm:prSet/>
      <dgm:spPr/>
      <dgm:t>
        <a:bodyPr/>
        <a:lstStyle/>
        <a:p>
          <a:endParaRPr lang="en-US"/>
        </a:p>
      </dgm:t>
    </dgm:pt>
    <dgm:pt modelId="{FCDC266B-266E-AD45-9212-8C86B48844F7}">
      <dgm:prSet/>
      <dgm:spPr/>
      <dgm:t>
        <a:bodyPr/>
        <a:lstStyle/>
        <a:p>
          <a:r>
            <a:rPr lang="en-US" b="0" i="0"/>
            <a:t>Create graduate assistant position</a:t>
          </a:r>
          <a:endParaRPr lang="en-US"/>
        </a:p>
      </dgm:t>
    </dgm:pt>
    <dgm:pt modelId="{E61EB973-61D2-3B49-82CD-7356C3F0C278}" type="parTrans" cxnId="{4B354BBE-0718-144A-B0C1-A659788B11FC}">
      <dgm:prSet/>
      <dgm:spPr/>
      <dgm:t>
        <a:bodyPr/>
        <a:lstStyle/>
        <a:p>
          <a:endParaRPr lang="en-US"/>
        </a:p>
      </dgm:t>
    </dgm:pt>
    <dgm:pt modelId="{C26FAC1F-D061-2F44-A5FF-EFDFC63EBC07}" type="sibTrans" cxnId="{4B354BBE-0718-144A-B0C1-A659788B11FC}">
      <dgm:prSet/>
      <dgm:spPr/>
      <dgm:t>
        <a:bodyPr/>
        <a:lstStyle/>
        <a:p>
          <a:endParaRPr lang="en-US"/>
        </a:p>
      </dgm:t>
    </dgm:pt>
    <dgm:pt modelId="{307CC065-76F7-CD46-8A96-6CFD3370CDF4}">
      <dgm:prSet/>
      <dgm:spPr/>
      <dgm:t>
        <a:bodyPr/>
        <a:lstStyle/>
        <a:p>
          <a:r>
            <a:rPr lang="en-US" b="0" i="0"/>
            <a:t>Develop internship and student research opportunities</a:t>
          </a:r>
          <a:endParaRPr lang="en-US"/>
        </a:p>
      </dgm:t>
    </dgm:pt>
    <dgm:pt modelId="{DBCB7D34-371C-B644-8E6C-AC658C008D4C}" type="parTrans" cxnId="{59A23600-1C54-234A-ACFF-D6762234D714}">
      <dgm:prSet/>
      <dgm:spPr/>
      <dgm:t>
        <a:bodyPr/>
        <a:lstStyle/>
        <a:p>
          <a:endParaRPr lang="en-US"/>
        </a:p>
      </dgm:t>
    </dgm:pt>
    <dgm:pt modelId="{990B2BD8-D659-ED4F-A5AF-C02AF158DAA3}" type="sibTrans" cxnId="{59A23600-1C54-234A-ACFF-D6762234D714}">
      <dgm:prSet/>
      <dgm:spPr/>
      <dgm:t>
        <a:bodyPr/>
        <a:lstStyle/>
        <a:p>
          <a:endParaRPr lang="en-US"/>
        </a:p>
      </dgm:t>
    </dgm:pt>
    <dgm:pt modelId="{F0365B18-305F-574E-9C34-B0F0734B917C}">
      <dgm:prSet/>
      <dgm:spPr/>
      <dgm:t>
        <a:bodyPr/>
        <a:lstStyle/>
        <a:p>
          <a:r>
            <a:rPr lang="en-US" dirty="0"/>
            <a:t>Programs geared toward faculty in different stages and roles</a:t>
          </a:r>
        </a:p>
      </dgm:t>
    </dgm:pt>
    <dgm:pt modelId="{E80834B3-02D2-5A41-9907-3AC66E94478C}" type="parTrans" cxnId="{8A908A11-A910-D64D-99C8-94AD9BCA4A45}">
      <dgm:prSet/>
      <dgm:spPr/>
      <dgm:t>
        <a:bodyPr/>
        <a:lstStyle/>
        <a:p>
          <a:endParaRPr lang="en-US"/>
        </a:p>
      </dgm:t>
    </dgm:pt>
    <dgm:pt modelId="{26D2B109-D8A5-9D4A-B3B7-EC7F06B21E8B}" type="sibTrans" cxnId="{8A908A11-A910-D64D-99C8-94AD9BCA4A45}">
      <dgm:prSet/>
      <dgm:spPr/>
      <dgm:t>
        <a:bodyPr/>
        <a:lstStyle/>
        <a:p>
          <a:endParaRPr lang="en-US"/>
        </a:p>
      </dgm:t>
    </dgm:pt>
    <dgm:pt modelId="{EB071524-0473-1243-9822-F41606493E3C}">
      <dgm:prSet/>
      <dgm:spPr/>
      <dgm:t>
        <a:bodyPr/>
        <a:lstStyle/>
        <a:p>
          <a:r>
            <a:rPr lang="en-US" dirty="0"/>
            <a:t>Programs focused on specific issues/topics</a:t>
          </a:r>
        </a:p>
      </dgm:t>
    </dgm:pt>
    <dgm:pt modelId="{986CC886-2CA4-9F48-9361-BA4F64005549}" type="parTrans" cxnId="{D652E440-5669-A746-9C5F-FFFE3A61D522}">
      <dgm:prSet/>
      <dgm:spPr/>
      <dgm:t>
        <a:bodyPr/>
        <a:lstStyle/>
        <a:p>
          <a:endParaRPr lang="en-US"/>
        </a:p>
      </dgm:t>
    </dgm:pt>
    <dgm:pt modelId="{D72EC5F8-805E-2043-9F44-D87AF94B9BFB}" type="sibTrans" cxnId="{D652E440-5669-A746-9C5F-FFFE3A61D522}">
      <dgm:prSet/>
      <dgm:spPr/>
      <dgm:t>
        <a:bodyPr/>
        <a:lstStyle/>
        <a:p>
          <a:endParaRPr lang="en-US"/>
        </a:p>
      </dgm:t>
    </dgm:pt>
    <dgm:pt modelId="{F3421DAC-7497-9B4C-94AB-261B43538874}" type="pres">
      <dgm:prSet presAssocID="{2A2CCA73-F47E-E343-9B58-2CDBF54AFEA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08B9DB0-A666-3A4F-A7DB-7CC37F799947}" type="pres">
      <dgm:prSet presAssocID="{701C2921-D705-8C41-8DD7-23B1EEF61846}" presName="horFlow" presStyleCnt="0"/>
      <dgm:spPr/>
    </dgm:pt>
    <dgm:pt modelId="{EC5D6D4A-8B2B-2041-8644-8002E288CA26}" type="pres">
      <dgm:prSet presAssocID="{701C2921-D705-8C41-8DD7-23B1EEF61846}" presName="bigChev" presStyleLbl="node1" presStyleIdx="0" presStyleCnt="3"/>
      <dgm:spPr/>
    </dgm:pt>
    <dgm:pt modelId="{DF19D83F-3501-D949-A0FF-3D46B0C6104C}" type="pres">
      <dgm:prSet presAssocID="{E80834B3-02D2-5A41-9907-3AC66E94478C}" presName="parTrans" presStyleCnt="0"/>
      <dgm:spPr/>
    </dgm:pt>
    <dgm:pt modelId="{5F9689B7-83B8-B244-90C3-B2C73C5D4C63}" type="pres">
      <dgm:prSet presAssocID="{F0365B18-305F-574E-9C34-B0F0734B917C}" presName="node" presStyleLbl="alignAccFollowNode1" presStyleIdx="0" presStyleCnt="6">
        <dgm:presLayoutVars>
          <dgm:bulletEnabled val="1"/>
        </dgm:presLayoutVars>
      </dgm:prSet>
      <dgm:spPr/>
    </dgm:pt>
    <dgm:pt modelId="{4C358031-0E55-3C4A-8454-22BE30FD1516}" type="pres">
      <dgm:prSet presAssocID="{26D2B109-D8A5-9D4A-B3B7-EC7F06B21E8B}" presName="sibTrans" presStyleCnt="0"/>
      <dgm:spPr/>
    </dgm:pt>
    <dgm:pt modelId="{F3969485-2D07-184A-8E31-E85B4A1AFAAD}" type="pres">
      <dgm:prSet presAssocID="{EB071524-0473-1243-9822-F41606493E3C}" presName="node" presStyleLbl="alignAccFollowNode1" presStyleIdx="1" presStyleCnt="6">
        <dgm:presLayoutVars>
          <dgm:bulletEnabled val="1"/>
        </dgm:presLayoutVars>
      </dgm:prSet>
      <dgm:spPr/>
    </dgm:pt>
    <dgm:pt modelId="{D542B633-0D13-0F4F-9DFB-7F93715B1515}" type="pres">
      <dgm:prSet presAssocID="{701C2921-D705-8C41-8DD7-23B1EEF61846}" presName="vSp" presStyleCnt="0"/>
      <dgm:spPr/>
    </dgm:pt>
    <dgm:pt modelId="{4709851D-4480-B44B-903C-DA1C7D176A6B}" type="pres">
      <dgm:prSet presAssocID="{6CB2B24F-294B-774A-83DE-F54A7931DAA8}" presName="horFlow" presStyleCnt="0"/>
      <dgm:spPr/>
    </dgm:pt>
    <dgm:pt modelId="{B18ACB3A-7C5C-6E48-B090-7E30B80BCB5E}" type="pres">
      <dgm:prSet presAssocID="{6CB2B24F-294B-774A-83DE-F54A7931DAA8}" presName="bigChev" presStyleLbl="node1" presStyleIdx="1" presStyleCnt="3"/>
      <dgm:spPr/>
    </dgm:pt>
    <dgm:pt modelId="{C9EE62A0-58B4-5E41-A5E2-2EB56152A2A4}" type="pres">
      <dgm:prSet presAssocID="{88519624-4695-7F4C-8452-4EE8026A8219}" presName="parTrans" presStyleCnt="0"/>
      <dgm:spPr/>
    </dgm:pt>
    <dgm:pt modelId="{8415CF7A-DF56-DF4F-9F09-DB6AFBD39AE4}" type="pres">
      <dgm:prSet presAssocID="{0D8244FC-071E-174F-BD58-B5E491342806}" presName="node" presStyleLbl="alignAccFollowNode1" presStyleIdx="2" presStyleCnt="6">
        <dgm:presLayoutVars>
          <dgm:bulletEnabled val="1"/>
        </dgm:presLayoutVars>
      </dgm:prSet>
      <dgm:spPr/>
    </dgm:pt>
    <dgm:pt modelId="{8B8F894A-327F-804C-AB00-391EC022B191}" type="pres">
      <dgm:prSet presAssocID="{5CB7270F-9A17-E345-92CE-FC45392728F9}" presName="sibTrans" presStyleCnt="0"/>
      <dgm:spPr/>
    </dgm:pt>
    <dgm:pt modelId="{9C6107C2-F97E-EA4D-9D45-D86A5BAEF1C2}" type="pres">
      <dgm:prSet presAssocID="{1674CDA3-9B14-1040-BF33-2A00C7195D54}" presName="node" presStyleLbl="alignAccFollowNode1" presStyleIdx="3" presStyleCnt="6">
        <dgm:presLayoutVars>
          <dgm:bulletEnabled val="1"/>
        </dgm:presLayoutVars>
      </dgm:prSet>
      <dgm:spPr/>
    </dgm:pt>
    <dgm:pt modelId="{0C9111D3-0EE9-2743-85D3-E4ADA87174E4}" type="pres">
      <dgm:prSet presAssocID="{6CB2B24F-294B-774A-83DE-F54A7931DAA8}" presName="vSp" presStyleCnt="0"/>
      <dgm:spPr/>
    </dgm:pt>
    <dgm:pt modelId="{8F1C3580-1333-4843-938F-55763F2A9C46}" type="pres">
      <dgm:prSet presAssocID="{67360C0F-3AC7-D347-A710-6B6F2E893852}" presName="horFlow" presStyleCnt="0"/>
      <dgm:spPr/>
    </dgm:pt>
    <dgm:pt modelId="{4152359E-2A9F-BA47-BE6E-B98E69A47AD2}" type="pres">
      <dgm:prSet presAssocID="{67360C0F-3AC7-D347-A710-6B6F2E893852}" presName="bigChev" presStyleLbl="node1" presStyleIdx="2" presStyleCnt="3"/>
      <dgm:spPr/>
    </dgm:pt>
    <dgm:pt modelId="{156E22A4-3C31-A643-89AF-EE5EC045D64C}" type="pres">
      <dgm:prSet presAssocID="{E61EB973-61D2-3B49-82CD-7356C3F0C278}" presName="parTrans" presStyleCnt="0"/>
      <dgm:spPr/>
    </dgm:pt>
    <dgm:pt modelId="{31F2DE51-C117-5F4F-87D5-CFECBAFB980D}" type="pres">
      <dgm:prSet presAssocID="{FCDC266B-266E-AD45-9212-8C86B48844F7}" presName="node" presStyleLbl="alignAccFollowNode1" presStyleIdx="4" presStyleCnt="6">
        <dgm:presLayoutVars>
          <dgm:bulletEnabled val="1"/>
        </dgm:presLayoutVars>
      </dgm:prSet>
      <dgm:spPr/>
    </dgm:pt>
    <dgm:pt modelId="{2A8BBB28-8695-664A-B423-155589EF0A72}" type="pres">
      <dgm:prSet presAssocID="{C26FAC1F-D061-2F44-A5FF-EFDFC63EBC07}" presName="sibTrans" presStyleCnt="0"/>
      <dgm:spPr/>
    </dgm:pt>
    <dgm:pt modelId="{8049D78E-FE55-604C-888F-83D9B34185FA}" type="pres">
      <dgm:prSet presAssocID="{307CC065-76F7-CD46-8A96-6CFD3370CDF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9A23600-1C54-234A-ACFF-D6762234D714}" srcId="{67360C0F-3AC7-D347-A710-6B6F2E893852}" destId="{307CC065-76F7-CD46-8A96-6CFD3370CDF4}" srcOrd="1" destOrd="0" parTransId="{DBCB7D34-371C-B644-8E6C-AC658C008D4C}" sibTransId="{990B2BD8-D659-ED4F-A5AF-C02AF158DAA3}"/>
    <dgm:cxn modelId="{8A908A11-A910-D64D-99C8-94AD9BCA4A45}" srcId="{701C2921-D705-8C41-8DD7-23B1EEF61846}" destId="{F0365B18-305F-574E-9C34-B0F0734B917C}" srcOrd="0" destOrd="0" parTransId="{E80834B3-02D2-5A41-9907-3AC66E94478C}" sibTransId="{26D2B109-D8A5-9D4A-B3B7-EC7F06B21E8B}"/>
    <dgm:cxn modelId="{73EC6B1F-434E-DB41-B5C3-CFB1A1252C75}" type="presOf" srcId="{701C2921-D705-8C41-8DD7-23B1EEF61846}" destId="{EC5D6D4A-8B2B-2041-8644-8002E288CA26}" srcOrd="0" destOrd="0" presId="urn:microsoft.com/office/officeart/2005/8/layout/lProcess3"/>
    <dgm:cxn modelId="{8B3A6321-9174-F745-98C3-423105EBE6A5}" type="presOf" srcId="{FCDC266B-266E-AD45-9212-8C86B48844F7}" destId="{31F2DE51-C117-5F4F-87D5-CFECBAFB980D}" srcOrd="0" destOrd="0" presId="urn:microsoft.com/office/officeart/2005/8/layout/lProcess3"/>
    <dgm:cxn modelId="{36407C2C-6EA4-9040-85C7-BCD8D3222C14}" srcId="{2A2CCA73-F47E-E343-9B58-2CDBF54AFEA4}" destId="{6CB2B24F-294B-774A-83DE-F54A7931DAA8}" srcOrd="1" destOrd="0" parTransId="{8B7BD6B5-751A-2C43-9EB7-83804901258B}" sibTransId="{BE0F4ED9-B28F-D04D-A5A9-381DA024E167}"/>
    <dgm:cxn modelId="{A942283C-4FD1-8D48-834D-35B23CCE2B54}" type="presOf" srcId="{2A2CCA73-F47E-E343-9B58-2CDBF54AFEA4}" destId="{F3421DAC-7497-9B4C-94AB-261B43538874}" srcOrd="0" destOrd="0" presId="urn:microsoft.com/office/officeart/2005/8/layout/lProcess3"/>
    <dgm:cxn modelId="{D652E440-5669-A746-9C5F-FFFE3A61D522}" srcId="{701C2921-D705-8C41-8DD7-23B1EEF61846}" destId="{EB071524-0473-1243-9822-F41606493E3C}" srcOrd="1" destOrd="0" parTransId="{986CC886-2CA4-9F48-9361-BA4F64005549}" sibTransId="{D72EC5F8-805E-2043-9F44-D87AF94B9BFB}"/>
    <dgm:cxn modelId="{5A864A62-FA7F-1949-9DA4-A98F433DA643}" type="presOf" srcId="{F0365B18-305F-574E-9C34-B0F0734B917C}" destId="{5F9689B7-83B8-B244-90C3-B2C73C5D4C63}" srcOrd="0" destOrd="0" presId="urn:microsoft.com/office/officeart/2005/8/layout/lProcess3"/>
    <dgm:cxn modelId="{3099AD43-6365-A741-ACA8-8045059B9298}" srcId="{6CB2B24F-294B-774A-83DE-F54A7931DAA8}" destId="{0D8244FC-071E-174F-BD58-B5E491342806}" srcOrd="0" destOrd="0" parTransId="{88519624-4695-7F4C-8452-4EE8026A8219}" sibTransId="{5CB7270F-9A17-E345-92CE-FC45392728F9}"/>
    <dgm:cxn modelId="{E7A6CB6E-1473-F84D-9BAD-9ACB99FC2D3A}" type="presOf" srcId="{0D8244FC-071E-174F-BD58-B5E491342806}" destId="{8415CF7A-DF56-DF4F-9F09-DB6AFBD39AE4}" srcOrd="0" destOrd="0" presId="urn:microsoft.com/office/officeart/2005/8/layout/lProcess3"/>
    <dgm:cxn modelId="{8FA05C86-8002-9B43-BDD6-E7B0EEC8DFCD}" type="presOf" srcId="{307CC065-76F7-CD46-8A96-6CFD3370CDF4}" destId="{8049D78E-FE55-604C-888F-83D9B34185FA}" srcOrd="0" destOrd="0" presId="urn:microsoft.com/office/officeart/2005/8/layout/lProcess3"/>
    <dgm:cxn modelId="{A78F0D8B-55B0-084F-994A-F6B27DECE884}" srcId="{2A2CCA73-F47E-E343-9B58-2CDBF54AFEA4}" destId="{67360C0F-3AC7-D347-A710-6B6F2E893852}" srcOrd="2" destOrd="0" parTransId="{D0D13E9D-88D3-0D44-8593-05C1C85088B2}" sibTransId="{2370B661-D6F8-6F47-9ABF-73EAC820C4B0}"/>
    <dgm:cxn modelId="{F0BA4496-09D5-7442-9A2A-1DC2A80B309D}" type="presOf" srcId="{6CB2B24F-294B-774A-83DE-F54A7931DAA8}" destId="{B18ACB3A-7C5C-6E48-B090-7E30B80BCB5E}" srcOrd="0" destOrd="0" presId="urn:microsoft.com/office/officeart/2005/8/layout/lProcess3"/>
    <dgm:cxn modelId="{2C36ED9C-E3E5-5540-9F5D-512EA1167349}" type="presOf" srcId="{67360C0F-3AC7-D347-A710-6B6F2E893852}" destId="{4152359E-2A9F-BA47-BE6E-B98E69A47AD2}" srcOrd="0" destOrd="0" presId="urn:microsoft.com/office/officeart/2005/8/layout/lProcess3"/>
    <dgm:cxn modelId="{271B76A4-696B-A049-AC5C-B5CF7ADB72DF}" type="presOf" srcId="{EB071524-0473-1243-9822-F41606493E3C}" destId="{F3969485-2D07-184A-8E31-E85B4A1AFAAD}" srcOrd="0" destOrd="0" presId="urn:microsoft.com/office/officeart/2005/8/layout/lProcess3"/>
    <dgm:cxn modelId="{EDBBEDAF-2C90-E546-B275-5000779281F3}" srcId="{6CB2B24F-294B-774A-83DE-F54A7931DAA8}" destId="{1674CDA3-9B14-1040-BF33-2A00C7195D54}" srcOrd="1" destOrd="0" parTransId="{3EB581B8-A5B8-FE4B-A34B-7657234E2934}" sibTransId="{DEE3AA57-738B-3B44-9D13-F8623C32901B}"/>
    <dgm:cxn modelId="{C33C9CB4-5C07-0144-AF7F-13EA76D120CF}" srcId="{2A2CCA73-F47E-E343-9B58-2CDBF54AFEA4}" destId="{701C2921-D705-8C41-8DD7-23B1EEF61846}" srcOrd="0" destOrd="0" parTransId="{5A99EB1E-7533-2544-98D4-DC424AA0F1F4}" sibTransId="{52010A67-5399-7F44-AB7D-D0BD980ABEF0}"/>
    <dgm:cxn modelId="{4B354BBE-0718-144A-B0C1-A659788B11FC}" srcId="{67360C0F-3AC7-D347-A710-6B6F2E893852}" destId="{FCDC266B-266E-AD45-9212-8C86B48844F7}" srcOrd="0" destOrd="0" parTransId="{E61EB973-61D2-3B49-82CD-7356C3F0C278}" sibTransId="{C26FAC1F-D061-2F44-A5FF-EFDFC63EBC07}"/>
    <dgm:cxn modelId="{965F3ED4-EF83-3646-843C-637E490A6538}" type="presOf" srcId="{1674CDA3-9B14-1040-BF33-2A00C7195D54}" destId="{9C6107C2-F97E-EA4D-9D45-D86A5BAEF1C2}" srcOrd="0" destOrd="0" presId="urn:microsoft.com/office/officeart/2005/8/layout/lProcess3"/>
    <dgm:cxn modelId="{90121B34-FB0A-5C43-9650-C47C6740C5FE}" type="presParOf" srcId="{F3421DAC-7497-9B4C-94AB-261B43538874}" destId="{D08B9DB0-A666-3A4F-A7DB-7CC37F799947}" srcOrd="0" destOrd="0" presId="urn:microsoft.com/office/officeart/2005/8/layout/lProcess3"/>
    <dgm:cxn modelId="{2C3E9F38-8CB7-6B48-8F52-AF0A624CD7BD}" type="presParOf" srcId="{D08B9DB0-A666-3A4F-A7DB-7CC37F799947}" destId="{EC5D6D4A-8B2B-2041-8644-8002E288CA26}" srcOrd="0" destOrd="0" presId="urn:microsoft.com/office/officeart/2005/8/layout/lProcess3"/>
    <dgm:cxn modelId="{C4F3EC98-1B41-D34B-8566-9CB4AB816499}" type="presParOf" srcId="{D08B9DB0-A666-3A4F-A7DB-7CC37F799947}" destId="{DF19D83F-3501-D949-A0FF-3D46B0C6104C}" srcOrd="1" destOrd="0" presId="urn:microsoft.com/office/officeart/2005/8/layout/lProcess3"/>
    <dgm:cxn modelId="{BC308142-34E0-364D-9CB6-F2280B1001F1}" type="presParOf" srcId="{D08B9DB0-A666-3A4F-A7DB-7CC37F799947}" destId="{5F9689B7-83B8-B244-90C3-B2C73C5D4C63}" srcOrd="2" destOrd="0" presId="urn:microsoft.com/office/officeart/2005/8/layout/lProcess3"/>
    <dgm:cxn modelId="{EA4B21F9-F0A8-BF44-905C-F3F94B7C7C90}" type="presParOf" srcId="{D08B9DB0-A666-3A4F-A7DB-7CC37F799947}" destId="{4C358031-0E55-3C4A-8454-22BE30FD1516}" srcOrd="3" destOrd="0" presId="urn:microsoft.com/office/officeart/2005/8/layout/lProcess3"/>
    <dgm:cxn modelId="{9974E632-B179-1C46-89ED-4E1411D75C29}" type="presParOf" srcId="{D08B9DB0-A666-3A4F-A7DB-7CC37F799947}" destId="{F3969485-2D07-184A-8E31-E85B4A1AFAAD}" srcOrd="4" destOrd="0" presId="urn:microsoft.com/office/officeart/2005/8/layout/lProcess3"/>
    <dgm:cxn modelId="{B8BA30CC-57FE-D144-82EE-EA5DEC6D19AC}" type="presParOf" srcId="{F3421DAC-7497-9B4C-94AB-261B43538874}" destId="{D542B633-0D13-0F4F-9DFB-7F93715B1515}" srcOrd="1" destOrd="0" presId="urn:microsoft.com/office/officeart/2005/8/layout/lProcess3"/>
    <dgm:cxn modelId="{A1F7E7E2-54AD-E844-A462-B93DDA573E65}" type="presParOf" srcId="{F3421DAC-7497-9B4C-94AB-261B43538874}" destId="{4709851D-4480-B44B-903C-DA1C7D176A6B}" srcOrd="2" destOrd="0" presId="urn:microsoft.com/office/officeart/2005/8/layout/lProcess3"/>
    <dgm:cxn modelId="{ABB6F46B-5285-1747-BF30-981E5B4F5A8C}" type="presParOf" srcId="{4709851D-4480-B44B-903C-DA1C7D176A6B}" destId="{B18ACB3A-7C5C-6E48-B090-7E30B80BCB5E}" srcOrd="0" destOrd="0" presId="urn:microsoft.com/office/officeart/2005/8/layout/lProcess3"/>
    <dgm:cxn modelId="{D24DEAAF-C6B3-8546-9BF0-B6EBCB402B76}" type="presParOf" srcId="{4709851D-4480-B44B-903C-DA1C7D176A6B}" destId="{C9EE62A0-58B4-5E41-A5E2-2EB56152A2A4}" srcOrd="1" destOrd="0" presId="urn:microsoft.com/office/officeart/2005/8/layout/lProcess3"/>
    <dgm:cxn modelId="{116AD15E-6D04-AC4C-99F1-18D4167C5757}" type="presParOf" srcId="{4709851D-4480-B44B-903C-DA1C7D176A6B}" destId="{8415CF7A-DF56-DF4F-9F09-DB6AFBD39AE4}" srcOrd="2" destOrd="0" presId="urn:microsoft.com/office/officeart/2005/8/layout/lProcess3"/>
    <dgm:cxn modelId="{F016515D-8CC0-0A40-A435-B95FEE11FE95}" type="presParOf" srcId="{4709851D-4480-B44B-903C-DA1C7D176A6B}" destId="{8B8F894A-327F-804C-AB00-391EC022B191}" srcOrd="3" destOrd="0" presId="urn:microsoft.com/office/officeart/2005/8/layout/lProcess3"/>
    <dgm:cxn modelId="{28A9673E-C1F0-FC48-A260-EF1E3F2F722E}" type="presParOf" srcId="{4709851D-4480-B44B-903C-DA1C7D176A6B}" destId="{9C6107C2-F97E-EA4D-9D45-D86A5BAEF1C2}" srcOrd="4" destOrd="0" presId="urn:microsoft.com/office/officeart/2005/8/layout/lProcess3"/>
    <dgm:cxn modelId="{AEB28B52-C105-A041-9C3E-88233852D810}" type="presParOf" srcId="{F3421DAC-7497-9B4C-94AB-261B43538874}" destId="{0C9111D3-0EE9-2743-85D3-E4ADA87174E4}" srcOrd="3" destOrd="0" presId="urn:microsoft.com/office/officeart/2005/8/layout/lProcess3"/>
    <dgm:cxn modelId="{D0BFE096-4AC1-9349-9803-81BAEFBA99FD}" type="presParOf" srcId="{F3421DAC-7497-9B4C-94AB-261B43538874}" destId="{8F1C3580-1333-4843-938F-55763F2A9C46}" srcOrd="4" destOrd="0" presId="urn:microsoft.com/office/officeart/2005/8/layout/lProcess3"/>
    <dgm:cxn modelId="{9D91767F-D9F4-E944-A9A5-EECE906956FF}" type="presParOf" srcId="{8F1C3580-1333-4843-938F-55763F2A9C46}" destId="{4152359E-2A9F-BA47-BE6E-B98E69A47AD2}" srcOrd="0" destOrd="0" presId="urn:microsoft.com/office/officeart/2005/8/layout/lProcess3"/>
    <dgm:cxn modelId="{7DBEF262-4AE6-D74A-8CA9-0A615461FADE}" type="presParOf" srcId="{8F1C3580-1333-4843-938F-55763F2A9C46}" destId="{156E22A4-3C31-A643-89AF-EE5EC045D64C}" srcOrd="1" destOrd="0" presId="urn:microsoft.com/office/officeart/2005/8/layout/lProcess3"/>
    <dgm:cxn modelId="{8A262CE3-AFA2-3547-9502-EC326C420E30}" type="presParOf" srcId="{8F1C3580-1333-4843-938F-55763F2A9C46}" destId="{31F2DE51-C117-5F4F-87D5-CFECBAFB980D}" srcOrd="2" destOrd="0" presId="urn:microsoft.com/office/officeart/2005/8/layout/lProcess3"/>
    <dgm:cxn modelId="{600BE17A-CE77-6442-9026-01FCEB796446}" type="presParOf" srcId="{8F1C3580-1333-4843-938F-55763F2A9C46}" destId="{2A8BBB28-8695-664A-B423-155589EF0A72}" srcOrd="3" destOrd="0" presId="urn:microsoft.com/office/officeart/2005/8/layout/lProcess3"/>
    <dgm:cxn modelId="{52A448F4-0C73-C547-9184-99BB50DC35E3}" type="presParOf" srcId="{8F1C3580-1333-4843-938F-55763F2A9C46}" destId="{8049D78E-FE55-604C-888F-83D9B34185F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A2CCA73-F47E-E343-9B58-2CDBF54AFEA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1C2921-D705-8C41-8DD7-23B1EEF61846}">
      <dgm:prSet/>
      <dgm:spPr/>
      <dgm:t>
        <a:bodyPr/>
        <a:lstStyle/>
        <a:p>
          <a:r>
            <a:rPr lang="en-US" b="0" i="0" baseline="0" dirty="0"/>
            <a:t>Create formal programs for all areas of faculty DOE and institutional mission </a:t>
          </a:r>
          <a:endParaRPr lang="en-US" dirty="0"/>
        </a:p>
      </dgm:t>
    </dgm:pt>
    <dgm:pt modelId="{5A99EB1E-7533-2544-98D4-DC424AA0F1F4}" type="parTrans" cxnId="{C33C9CB4-5C07-0144-AF7F-13EA76D120CF}">
      <dgm:prSet/>
      <dgm:spPr/>
      <dgm:t>
        <a:bodyPr/>
        <a:lstStyle/>
        <a:p>
          <a:endParaRPr lang="en-US"/>
        </a:p>
      </dgm:t>
    </dgm:pt>
    <dgm:pt modelId="{52010A67-5399-7F44-AB7D-D0BD980ABEF0}" type="sibTrans" cxnId="{C33C9CB4-5C07-0144-AF7F-13EA76D120CF}">
      <dgm:prSet/>
      <dgm:spPr/>
      <dgm:t>
        <a:bodyPr/>
        <a:lstStyle/>
        <a:p>
          <a:endParaRPr lang="en-US"/>
        </a:p>
      </dgm:t>
    </dgm:pt>
    <dgm:pt modelId="{6CB2B24F-294B-774A-83DE-F54A7931DAA8}">
      <dgm:prSet/>
      <dgm:spPr/>
      <dgm:t>
        <a:bodyPr/>
        <a:lstStyle/>
        <a:p>
          <a:r>
            <a:rPr lang="en-US" b="0" i="0" baseline="0" dirty="0"/>
            <a:t>Develop stronger, more formalized mentoring and coaching structures</a:t>
          </a:r>
          <a:endParaRPr lang="en-US" dirty="0"/>
        </a:p>
      </dgm:t>
    </dgm:pt>
    <dgm:pt modelId="{8B7BD6B5-751A-2C43-9EB7-83804901258B}" type="parTrans" cxnId="{36407C2C-6EA4-9040-85C7-BCD8D3222C14}">
      <dgm:prSet/>
      <dgm:spPr/>
      <dgm:t>
        <a:bodyPr/>
        <a:lstStyle/>
        <a:p>
          <a:endParaRPr lang="en-US"/>
        </a:p>
      </dgm:t>
    </dgm:pt>
    <dgm:pt modelId="{BE0F4ED9-B28F-D04D-A5A9-381DA024E167}" type="sibTrans" cxnId="{36407C2C-6EA4-9040-85C7-BCD8D3222C14}">
      <dgm:prSet/>
      <dgm:spPr/>
      <dgm:t>
        <a:bodyPr/>
        <a:lstStyle/>
        <a:p>
          <a:endParaRPr lang="en-US"/>
        </a:p>
      </dgm:t>
    </dgm:pt>
    <dgm:pt modelId="{0D8244FC-071E-174F-BD58-B5E491342806}">
      <dgm:prSet/>
      <dgm:spPr/>
      <dgm:t>
        <a:bodyPr/>
        <a:lstStyle/>
        <a:p>
          <a:r>
            <a:rPr lang="en-US" b="0" i="0" dirty="0"/>
            <a:t>Mentoring mid-career and senior faculty, coaching leaders, etc.</a:t>
          </a:r>
          <a:endParaRPr lang="en-US" dirty="0"/>
        </a:p>
      </dgm:t>
    </dgm:pt>
    <dgm:pt modelId="{88519624-4695-7F4C-8452-4EE8026A8219}" type="parTrans" cxnId="{3099AD43-6365-A741-ACA8-8045059B9298}">
      <dgm:prSet/>
      <dgm:spPr/>
      <dgm:t>
        <a:bodyPr/>
        <a:lstStyle/>
        <a:p>
          <a:endParaRPr lang="en-US"/>
        </a:p>
      </dgm:t>
    </dgm:pt>
    <dgm:pt modelId="{5CB7270F-9A17-E345-92CE-FC45392728F9}" type="sibTrans" cxnId="{3099AD43-6365-A741-ACA8-8045059B9298}">
      <dgm:prSet/>
      <dgm:spPr/>
      <dgm:t>
        <a:bodyPr/>
        <a:lstStyle/>
        <a:p>
          <a:endParaRPr lang="en-US"/>
        </a:p>
      </dgm:t>
    </dgm:pt>
    <dgm:pt modelId="{1674CDA3-9B14-1040-BF33-2A00C7195D54}">
      <dgm:prSet/>
      <dgm:spPr/>
      <dgm:t>
        <a:bodyPr/>
        <a:lstStyle/>
        <a:p>
          <a:r>
            <a:rPr lang="en-US" b="0" i="0"/>
            <a:t>Developing support structures for mentors and coaches</a:t>
          </a:r>
          <a:endParaRPr lang="en-US"/>
        </a:p>
      </dgm:t>
    </dgm:pt>
    <dgm:pt modelId="{3EB581B8-A5B8-FE4B-A34B-7657234E2934}" type="parTrans" cxnId="{EDBBEDAF-2C90-E546-B275-5000779281F3}">
      <dgm:prSet/>
      <dgm:spPr/>
      <dgm:t>
        <a:bodyPr/>
        <a:lstStyle/>
        <a:p>
          <a:endParaRPr lang="en-US"/>
        </a:p>
      </dgm:t>
    </dgm:pt>
    <dgm:pt modelId="{DEE3AA57-738B-3B44-9D13-F8623C32901B}" type="sibTrans" cxnId="{EDBBEDAF-2C90-E546-B275-5000779281F3}">
      <dgm:prSet/>
      <dgm:spPr/>
      <dgm:t>
        <a:bodyPr/>
        <a:lstStyle/>
        <a:p>
          <a:endParaRPr lang="en-US"/>
        </a:p>
      </dgm:t>
    </dgm:pt>
    <dgm:pt modelId="{67360C0F-3AC7-D347-A710-6B6F2E893852}">
      <dgm:prSet/>
      <dgm:spPr/>
      <dgm:t>
        <a:bodyPr/>
        <a:lstStyle/>
        <a:p>
          <a:r>
            <a:rPr lang="en-US" b="0" i="0" baseline="0"/>
            <a:t>Connect with students</a:t>
          </a:r>
          <a:endParaRPr lang="en-US"/>
        </a:p>
      </dgm:t>
    </dgm:pt>
    <dgm:pt modelId="{D0D13E9D-88D3-0D44-8593-05C1C85088B2}" type="parTrans" cxnId="{A78F0D8B-55B0-084F-994A-F6B27DECE884}">
      <dgm:prSet/>
      <dgm:spPr/>
      <dgm:t>
        <a:bodyPr/>
        <a:lstStyle/>
        <a:p>
          <a:endParaRPr lang="en-US"/>
        </a:p>
      </dgm:t>
    </dgm:pt>
    <dgm:pt modelId="{2370B661-D6F8-6F47-9ABF-73EAC820C4B0}" type="sibTrans" cxnId="{A78F0D8B-55B0-084F-994A-F6B27DECE884}">
      <dgm:prSet/>
      <dgm:spPr/>
      <dgm:t>
        <a:bodyPr/>
        <a:lstStyle/>
        <a:p>
          <a:endParaRPr lang="en-US"/>
        </a:p>
      </dgm:t>
    </dgm:pt>
    <dgm:pt modelId="{FCDC266B-266E-AD45-9212-8C86B48844F7}">
      <dgm:prSet/>
      <dgm:spPr/>
      <dgm:t>
        <a:bodyPr/>
        <a:lstStyle/>
        <a:p>
          <a:r>
            <a:rPr lang="en-US" b="0" i="0"/>
            <a:t>Create graduate assistant position</a:t>
          </a:r>
          <a:endParaRPr lang="en-US"/>
        </a:p>
      </dgm:t>
    </dgm:pt>
    <dgm:pt modelId="{E61EB973-61D2-3B49-82CD-7356C3F0C278}" type="parTrans" cxnId="{4B354BBE-0718-144A-B0C1-A659788B11FC}">
      <dgm:prSet/>
      <dgm:spPr/>
      <dgm:t>
        <a:bodyPr/>
        <a:lstStyle/>
        <a:p>
          <a:endParaRPr lang="en-US"/>
        </a:p>
      </dgm:t>
    </dgm:pt>
    <dgm:pt modelId="{C26FAC1F-D061-2F44-A5FF-EFDFC63EBC07}" type="sibTrans" cxnId="{4B354BBE-0718-144A-B0C1-A659788B11FC}">
      <dgm:prSet/>
      <dgm:spPr/>
      <dgm:t>
        <a:bodyPr/>
        <a:lstStyle/>
        <a:p>
          <a:endParaRPr lang="en-US"/>
        </a:p>
      </dgm:t>
    </dgm:pt>
    <dgm:pt modelId="{307CC065-76F7-CD46-8A96-6CFD3370CDF4}">
      <dgm:prSet/>
      <dgm:spPr/>
      <dgm:t>
        <a:bodyPr/>
        <a:lstStyle/>
        <a:p>
          <a:r>
            <a:rPr lang="en-US" b="0" i="0"/>
            <a:t>Develop internship and student research opportunities</a:t>
          </a:r>
          <a:endParaRPr lang="en-US"/>
        </a:p>
      </dgm:t>
    </dgm:pt>
    <dgm:pt modelId="{DBCB7D34-371C-B644-8E6C-AC658C008D4C}" type="parTrans" cxnId="{59A23600-1C54-234A-ACFF-D6762234D714}">
      <dgm:prSet/>
      <dgm:spPr/>
      <dgm:t>
        <a:bodyPr/>
        <a:lstStyle/>
        <a:p>
          <a:endParaRPr lang="en-US"/>
        </a:p>
      </dgm:t>
    </dgm:pt>
    <dgm:pt modelId="{990B2BD8-D659-ED4F-A5AF-C02AF158DAA3}" type="sibTrans" cxnId="{59A23600-1C54-234A-ACFF-D6762234D714}">
      <dgm:prSet/>
      <dgm:spPr/>
      <dgm:t>
        <a:bodyPr/>
        <a:lstStyle/>
        <a:p>
          <a:endParaRPr lang="en-US"/>
        </a:p>
      </dgm:t>
    </dgm:pt>
    <dgm:pt modelId="{F0365B18-305F-574E-9C34-B0F0734B917C}">
      <dgm:prSet/>
      <dgm:spPr/>
      <dgm:t>
        <a:bodyPr/>
        <a:lstStyle/>
        <a:p>
          <a:r>
            <a:rPr lang="en-US" dirty="0"/>
            <a:t>Programs geared toward faculty in different stages and roles</a:t>
          </a:r>
        </a:p>
      </dgm:t>
    </dgm:pt>
    <dgm:pt modelId="{E80834B3-02D2-5A41-9907-3AC66E94478C}" type="parTrans" cxnId="{8A908A11-A910-D64D-99C8-94AD9BCA4A45}">
      <dgm:prSet/>
      <dgm:spPr/>
      <dgm:t>
        <a:bodyPr/>
        <a:lstStyle/>
        <a:p>
          <a:endParaRPr lang="en-US"/>
        </a:p>
      </dgm:t>
    </dgm:pt>
    <dgm:pt modelId="{26D2B109-D8A5-9D4A-B3B7-EC7F06B21E8B}" type="sibTrans" cxnId="{8A908A11-A910-D64D-99C8-94AD9BCA4A45}">
      <dgm:prSet/>
      <dgm:spPr/>
      <dgm:t>
        <a:bodyPr/>
        <a:lstStyle/>
        <a:p>
          <a:endParaRPr lang="en-US"/>
        </a:p>
      </dgm:t>
    </dgm:pt>
    <dgm:pt modelId="{EB071524-0473-1243-9822-F41606493E3C}">
      <dgm:prSet/>
      <dgm:spPr/>
      <dgm:t>
        <a:bodyPr/>
        <a:lstStyle/>
        <a:p>
          <a:r>
            <a:rPr lang="en-US" dirty="0"/>
            <a:t>Programs focused on specific issues/topics</a:t>
          </a:r>
        </a:p>
      </dgm:t>
    </dgm:pt>
    <dgm:pt modelId="{986CC886-2CA4-9F48-9361-BA4F64005549}" type="parTrans" cxnId="{D652E440-5669-A746-9C5F-FFFE3A61D522}">
      <dgm:prSet/>
      <dgm:spPr/>
      <dgm:t>
        <a:bodyPr/>
        <a:lstStyle/>
        <a:p>
          <a:endParaRPr lang="en-US"/>
        </a:p>
      </dgm:t>
    </dgm:pt>
    <dgm:pt modelId="{D72EC5F8-805E-2043-9F44-D87AF94B9BFB}" type="sibTrans" cxnId="{D652E440-5669-A746-9C5F-FFFE3A61D522}">
      <dgm:prSet/>
      <dgm:spPr/>
      <dgm:t>
        <a:bodyPr/>
        <a:lstStyle/>
        <a:p>
          <a:endParaRPr lang="en-US"/>
        </a:p>
      </dgm:t>
    </dgm:pt>
    <dgm:pt modelId="{F3421DAC-7497-9B4C-94AB-261B43538874}" type="pres">
      <dgm:prSet presAssocID="{2A2CCA73-F47E-E343-9B58-2CDBF54AFEA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08B9DB0-A666-3A4F-A7DB-7CC37F799947}" type="pres">
      <dgm:prSet presAssocID="{701C2921-D705-8C41-8DD7-23B1EEF61846}" presName="horFlow" presStyleCnt="0"/>
      <dgm:spPr/>
    </dgm:pt>
    <dgm:pt modelId="{EC5D6D4A-8B2B-2041-8644-8002E288CA26}" type="pres">
      <dgm:prSet presAssocID="{701C2921-D705-8C41-8DD7-23B1EEF61846}" presName="bigChev" presStyleLbl="node1" presStyleIdx="0" presStyleCnt="3"/>
      <dgm:spPr/>
    </dgm:pt>
    <dgm:pt modelId="{DF19D83F-3501-D949-A0FF-3D46B0C6104C}" type="pres">
      <dgm:prSet presAssocID="{E80834B3-02D2-5A41-9907-3AC66E94478C}" presName="parTrans" presStyleCnt="0"/>
      <dgm:spPr/>
    </dgm:pt>
    <dgm:pt modelId="{5F9689B7-83B8-B244-90C3-B2C73C5D4C63}" type="pres">
      <dgm:prSet presAssocID="{F0365B18-305F-574E-9C34-B0F0734B917C}" presName="node" presStyleLbl="alignAccFollowNode1" presStyleIdx="0" presStyleCnt="6">
        <dgm:presLayoutVars>
          <dgm:bulletEnabled val="1"/>
        </dgm:presLayoutVars>
      </dgm:prSet>
      <dgm:spPr/>
    </dgm:pt>
    <dgm:pt modelId="{4C358031-0E55-3C4A-8454-22BE30FD1516}" type="pres">
      <dgm:prSet presAssocID="{26D2B109-D8A5-9D4A-B3B7-EC7F06B21E8B}" presName="sibTrans" presStyleCnt="0"/>
      <dgm:spPr/>
    </dgm:pt>
    <dgm:pt modelId="{F3969485-2D07-184A-8E31-E85B4A1AFAAD}" type="pres">
      <dgm:prSet presAssocID="{EB071524-0473-1243-9822-F41606493E3C}" presName="node" presStyleLbl="alignAccFollowNode1" presStyleIdx="1" presStyleCnt="6">
        <dgm:presLayoutVars>
          <dgm:bulletEnabled val="1"/>
        </dgm:presLayoutVars>
      </dgm:prSet>
      <dgm:spPr/>
    </dgm:pt>
    <dgm:pt modelId="{D542B633-0D13-0F4F-9DFB-7F93715B1515}" type="pres">
      <dgm:prSet presAssocID="{701C2921-D705-8C41-8DD7-23B1EEF61846}" presName="vSp" presStyleCnt="0"/>
      <dgm:spPr/>
    </dgm:pt>
    <dgm:pt modelId="{4709851D-4480-B44B-903C-DA1C7D176A6B}" type="pres">
      <dgm:prSet presAssocID="{6CB2B24F-294B-774A-83DE-F54A7931DAA8}" presName="horFlow" presStyleCnt="0"/>
      <dgm:spPr/>
    </dgm:pt>
    <dgm:pt modelId="{B18ACB3A-7C5C-6E48-B090-7E30B80BCB5E}" type="pres">
      <dgm:prSet presAssocID="{6CB2B24F-294B-774A-83DE-F54A7931DAA8}" presName="bigChev" presStyleLbl="node1" presStyleIdx="1" presStyleCnt="3"/>
      <dgm:spPr/>
    </dgm:pt>
    <dgm:pt modelId="{C9EE62A0-58B4-5E41-A5E2-2EB56152A2A4}" type="pres">
      <dgm:prSet presAssocID="{88519624-4695-7F4C-8452-4EE8026A8219}" presName="parTrans" presStyleCnt="0"/>
      <dgm:spPr/>
    </dgm:pt>
    <dgm:pt modelId="{8415CF7A-DF56-DF4F-9F09-DB6AFBD39AE4}" type="pres">
      <dgm:prSet presAssocID="{0D8244FC-071E-174F-BD58-B5E491342806}" presName="node" presStyleLbl="alignAccFollowNode1" presStyleIdx="2" presStyleCnt="6">
        <dgm:presLayoutVars>
          <dgm:bulletEnabled val="1"/>
        </dgm:presLayoutVars>
      </dgm:prSet>
      <dgm:spPr/>
    </dgm:pt>
    <dgm:pt modelId="{8B8F894A-327F-804C-AB00-391EC022B191}" type="pres">
      <dgm:prSet presAssocID="{5CB7270F-9A17-E345-92CE-FC45392728F9}" presName="sibTrans" presStyleCnt="0"/>
      <dgm:spPr/>
    </dgm:pt>
    <dgm:pt modelId="{9C6107C2-F97E-EA4D-9D45-D86A5BAEF1C2}" type="pres">
      <dgm:prSet presAssocID="{1674CDA3-9B14-1040-BF33-2A00C7195D54}" presName="node" presStyleLbl="alignAccFollowNode1" presStyleIdx="3" presStyleCnt="6">
        <dgm:presLayoutVars>
          <dgm:bulletEnabled val="1"/>
        </dgm:presLayoutVars>
      </dgm:prSet>
      <dgm:spPr/>
    </dgm:pt>
    <dgm:pt modelId="{0C9111D3-0EE9-2743-85D3-E4ADA87174E4}" type="pres">
      <dgm:prSet presAssocID="{6CB2B24F-294B-774A-83DE-F54A7931DAA8}" presName="vSp" presStyleCnt="0"/>
      <dgm:spPr/>
    </dgm:pt>
    <dgm:pt modelId="{8F1C3580-1333-4843-938F-55763F2A9C46}" type="pres">
      <dgm:prSet presAssocID="{67360C0F-3AC7-D347-A710-6B6F2E893852}" presName="horFlow" presStyleCnt="0"/>
      <dgm:spPr/>
    </dgm:pt>
    <dgm:pt modelId="{4152359E-2A9F-BA47-BE6E-B98E69A47AD2}" type="pres">
      <dgm:prSet presAssocID="{67360C0F-3AC7-D347-A710-6B6F2E893852}" presName="bigChev" presStyleLbl="node1" presStyleIdx="2" presStyleCnt="3"/>
      <dgm:spPr/>
    </dgm:pt>
    <dgm:pt modelId="{156E22A4-3C31-A643-89AF-EE5EC045D64C}" type="pres">
      <dgm:prSet presAssocID="{E61EB973-61D2-3B49-82CD-7356C3F0C278}" presName="parTrans" presStyleCnt="0"/>
      <dgm:spPr/>
    </dgm:pt>
    <dgm:pt modelId="{31F2DE51-C117-5F4F-87D5-CFECBAFB980D}" type="pres">
      <dgm:prSet presAssocID="{FCDC266B-266E-AD45-9212-8C86B48844F7}" presName="node" presStyleLbl="alignAccFollowNode1" presStyleIdx="4" presStyleCnt="6">
        <dgm:presLayoutVars>
          <dgm:bulletEnabled val="1"/>
        </dgm:presLayoutVars>
      </dgm:prSet>
      <dgm:spPr/>
    </dgm:pt>
    <dgm:pt modelId="{2A8BBB28-8695-664A-B423-155589EF0A72}" type="pres">
      <dgm:prSet presAssocID="{C26FAC1F-D061-2F44-A5FF-EFDFC63EBC07}" presName="sibTrans" presStyleCnt="0"/>
      <dgm:spPr/>
    </dgm:pt>
    <dgm:pt modelId="{8049D78E-FE55-604C-888F-83D9B34185FA}" type="pres">
      <dgm:prSet presAssocID="{307CC065-76F7-CD46-8A96-6CFD3370CDF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9A23600-1C54-234A-ACFF-D6762234D714}" srcId="{67360C0F-3AC7-D347-A710-6B6F2E893852}" destId="{307CC065-76F7-CD46-8A96-6CFD3370CDF4}" srcOrd="1" destOrd="0" parTransId="{DBCB7D34-371C-B644-8E6C-AC658C008D4C}" sibTransId="{990B2BD8-D659-ED4F-A5AF-C02AF158DAA3}"/>
    <dgm:cxn modelId="{8A908A11-A910-D64D-99C8-94AD9BCA4A45}" srcId="{701C2921-D705-8C41-8DD7-23B1EEF61846}" destId="{F0365B18-305F-574E-9C34-B0F0734B917C}" srcOrd="0" destOrd="0" parTransId="{E80834B3-02D2-5A41-9907-3AC66E94478C}" sibTransId="{26D2B109-D8A5-9D4A-B3B7-EC7F06B21E8B}"/>
    <dgm:cxn modelId="{73EC6B1F-434E-DB41-B5C3-CFB1A1252C75}" type="presOf" srcId="{701C2921-D705-8C41-8DD7-23B1EEF61846}" destId="{EC5D6D4A-8B2B-2041-8644-8002E288CA26}" srcOrd="0" destOrd="0" presId="urn:microsoft.com/office/officeart/2005/8/layout/lProcess3"/>
    <dgm:cxn modelId="{8B3A6321-9174-F745-98C3-423105EBE6A5}" type="presOf" srcId="{FCDC266B-266E-AD45-9212-8C86B48844F7}" destId="{31F2DE51-C117-5F4F-87D5-CFECBAFB980D}" srcOrd="0" destOrd="0" presId="urn:microsoft.com/office/officeart/2005/8/layout/lProcess3"/>
    <dgm:cxn modelId="{36407C2C-6EA4-9040-85C7-BCD8D3222C14}" srcId="{2A2CCA73-F47E-E343-9B58-2CDBF54AFEA4}" destId="{6CB2B24F-294B-774A-83DE-F54A7931DAA8}" srcOrd="1" destOrd="0" parTransId="{8B7BD6B5-751A-2C43-9EB7-83804901258B}" sibTransId="{BE0F4ED9-B28F-D04D-A5A9-381DA024E167}"/>
    <dgm:cxn modelId="{A942283C-4FD1-8D48-834D-35B23CCE2B54}" type="presOf" srcId="{2A2CCA73-F47E-E343-9B58-2CDBF54AFEA4}" destId="{F3421DAC-7497-9B4C-94AB-261B43538874}" srcOrd="0" destOrd="0" presId="urn:microsoft.com/office/officeart/2005/8/layout/lProcess3"/>
    <dgm:cxn modelId="{D652E440-5669-A746-9C5F-FFFE3A61D522}" srcId="{701C2921-D705-8C41-8DD7-23B1EEF61846}" destId="{EB071524-0473-1243-9822-F41606493E3C}" srcOrd="1" destOrd="0" parTransId="{986CC886-2CA4-9F48-9361-BA4F64005549}" sibTransId="{D72EC5F8-805E-2043-9F44-D87AF94B9BFB}"/>
    <dgm:cxn modelId="{5A864A62-FA7F-1949-9DA4-A98F433DA643}" type="presOf" srcId="{F0365B18-305F-574E-9C34-B0F0734B917C}" destId="{5F9689B7-83B8-B244-90C3-B2C73C5D4C63}" srcOrd="0" destOrd="0" presId="urn:microsoft.com/office/officeart/2005/8/layout/lProcess3"/>
    <dgm:cxn modelId="{3099AD43-6365-A741-ACA8-8045059B9298}" srcId="{6CB2B24F-294B-774A-83DE-F54A7931DAA8}" destId="{0D8244FC-071E-174F-BD58-B5E491342806}" srcOrd="0" destOrd="0" parTransId="{88519624-4695-7F4C-8452-4EE8026A8219}" sibTransId="{5CB7270F-9A17-E345-92CE-FC45392728F9}"/>
    <dgm:cxn modelId="{E7A6CB6E-1473-F84D-9BAD-9ACB99FC2D3A}" type="presOf" srcId="{0D8244FC-071E-174F-BD58-B5E491342806}" destId="{8415CF7A-DF56-DF4F-9F09-DB6AFBD39AE4}" srcOrd="0" destOrd="0" presId="urn:microsoft.com/office/officeart/2005/8/layout/lProcess3"/>
    <dgm:cxn modelId="{8FA05C86-8002-9B43-BDD6-E7B0EEC8DFCD}" type="presOf" srcId="{307CC065-76F7-CD46-8A96-6CFD3370CDF4}" destId="{8049D78E-FE55-604C-888F-83D9B34185FA}" srcOrd="0" destOrd="0" presId="urn:microsoft.com/office/officeart/2005/8/layout/lProcess3"/>
    <dgm:cxn modelId="{A78F0D8B-55B0-084F-994A-F6B27DECE884}" srcId="{2A2CCA73-F47E-E343-9B58-2CDBF54AFEA4}" destId="{67360C0F-3AC7-D347-A710-6B6F2E893852}" srcOrd="2" destOrd="0" parTransId="{D0D13E9D-88D3-0D44-8593-05C1C85088B2}" sibTransId="{2370B661-D6F8-6F47-9ABF-73EAC820C4B0}"/>
    <dgm:cxn modelId="{F0BA4496-09D5-7442-9A2A-1DC2A80B309D}" type="presOf" srcId="{6CB2B24F-294B-774A-83DE-F54A7931DAA8}" destId="{B18ACB3A-7C5C-6E48-B090-7E30B80BCB5E}" srcOrd="0" destOrd="0" presId="urn:microsoft.com/office/officeart/2005/8/layout/lProcess3"/>
    <dgm:cxn modelId="{2C36ED9C-E3E5-5540-9F5D-512EA1167349}" type="presOf" srcId="{67360C0F-3AC7-D347-A710-6B6F2E893852}" destId="{4152359E-2A9F-BA47-BE6E-B98E69A47AD2}" srcOrd="0" destOrd="0" presId="urn:microsoft.com/office/officeart/2005/8/layout/lProcess3"/>
    <dgm:cxn modelId="{271B76A4-696B-A049-AC5C-B5CF7ADB72DF}" type="presOf" srcId="{EB071524-0473-1243-9822-F41606493E3C}" destId="{F3969485-2D07-184A-8E31-E85B4A1AFAAD}" srcOrd="0" destOrd="0" presId="urn:microsoft.com/office/officeart/2005/8/layout/lProcess3"/>
    <dgm:cxn modelId="{EDBBEDAF-2C90-E546-B275-5000779281F3}" srcId="{6CB2B24F-294B-774A-83DE-F54A7931DAA8}" destId="{1674CDA3-9B14-1040-BF33-2A00C7195D54}" srcOrd="1" destOrd="0" parTransId="{3EB581B8-A5B8-FE4B-A34B-7657234E2934}" sibTransId="{DEE3AA57-738B-3B44-9D13-F8623C32901B}"/>
    <dgm:cxn modelId="{C33C9CB4-5C07-0144-AF7F-13EA76D120CF}" srcId="{2A2CCA73-F47E-E343-9B58-2CDBF54AFEA4}" destId="{701C2921-D705-8C41-8DD7-23B1EEF61846}" srcOrd="0" destOrd="0" parTransId="{5A99EB1E-7533-2544-98D4-DC424AA0F1F4}" sibTransId="{52010A67-5399-7F44-AB7D-D0BD980ABEF0}"/>
    <dgm:cxn modelId="{4B354BBE-0718-144A-B0C1-A659788B11FC}" srcId="{67360C0F-3AC7-D347-A710-6B6F2E893852}" destId="{FCDC266B-266E-AD45-9212-8C86B48844F7}" srcOrd="0" destOrd="0" parTransId="{E61EB973-61D2-3B49-82CD-7356C3F0C278}" sibTransId="{C26FAC1F-D061-2F44-A5FF-EFDFC63EBC07}"/>
    <dgm:cxn modelId="{965F3ED4-EF83-3646-843C-637E490A6538}" type="presOf" srcId="{1674CDA3-9B14-1040-BF33-2A00C7195D54}" destId="{9C6107C2-F97E-EA4D-9D45-D86A5BAEF1C2}" srcOrd="0" destOrd="0" presId="urn:microsoft.com/office/officeart/2005/8/layout/lProcess3"/>
    <dgm:cxn modelId="{90121B34-FB0A-5C43-9650-C47C6740C5FE}" type="presParOf" srcId="{F3421DAC-7497-9B4C-94AB-261B43538874}" destId="{D08B9DB0-A666-3A4F-A7DB-7CC37F799947}" srcOrd="0" destOrd="0" presId="urn:microsoft.com/office/officeart/2005/8/layout/lProcess3"/>
    <dgm:cxn modelId="{2C3E9F38-8CB7-6B48-8F52-AF0A624CD7BD}" type="presParOf" srcId="{D08B9DB0-A666-3A4F-A7DB-7CC37F799947}" destId="{EC5D6D4A-8B2B-2041-8644-8002E288CA26}" srcOrd="0" destOrd="0" presId="urn:microsoft.com/office/officeart/2005/8/layout/lProcess3"/>
    <dgm:cxn modelId="{C4F3EC98-1B41-D34B-8566-9CB4AB816499}" type="presParOf" srcId="{D08B9DB0-A666-3A4F-A7DB-7CC37F799947}" destId="{DF19D83F-3501-D949-A0FF-3D46B0C6104C}" srcOrd="1" destOrd="0" presId="urn:microsoft.com/office/officeart/2005/8/layout/lProcess3"/>
    <dgm:cxn modelId="{BC308142-34E0-364D-9CB6-F2280B1001F1}" type="presParOf" srcId="{D08B9DB0-A666-3A4F-A7DB-7CC37F799947}" destId="{5F9689B7-83B8-B244-90C3-B2C73C5D4C63}" srcOrd="2" destOrd="0" presId="urn:microsoft.com/office/officeart/2005/8/layout/lProcess3"/>
    <dgm:cxn modelId="{EA4B21F9-F0A8-BF44-905C-F3F94B7C7C90}" type="presParOf" srcId="{D08B9DB0-A666-3A4F-A7DB-7CC37F799947}" destId="{4C358031-0E55-3C4A-8454-22BE30FD1516}" srcOrd="3" destOrd="0" presId="urn:microsoft.com/office/officeart/2005/8/layout/lProcess3"/>
    <dgm:cxn modelId="{9974E632-B179-1C46-89ED-4E1411D75C29}" type="presParOf" srcId="{D08B9DB0-A666-3A4F-A7DB-7CC37F799947}" destId="{F3969485-2D07-184A-8E31-E85B4A1AFAAD}" srcOrd="4" destOrd="0" presId="urn:microsoft.com/office/officeart/2005/8/layout/lProcess3"/>
    <dgm:cxn modelId="{B8BA30CC-57FE-D144-82EE-EA5DEC6D19AC}" type="presParOf" srcId="{F3421DAC-7497-9B4C-94AB-261B43538874}" destId="{D542B633-0D13-0F4F-9DFB-7F93715B1515}" srcOrd="1" destOrd="0" presId="urn:microsoft.com/office/officeart/2005/8/layout/lProcess3"/>
    <dgm:cxn modelId="{A1F7E7E2-54AD-E844-A462-B93DDA573E65}" type="presParOf" srcId="{F3421DAC-7497-9B4C-94AB-261B43538874}" destId="{4709851D-4480-B44B-903C-DA1C7D176A6B}" srcOrd="2" destOrd="0" presId="urn:microsoft.com/office/officeart/2005/8/layout/lProcess3"/>
    <dgm:cxn modelId="{ABB6F46B-5285-1747-BF30-981E5B4F5A8C}" type="presParOf" srcId="{4709851D-4480-B44B-903C-DA1C7D176A6B}" destId="{B18ACB3A-7C5C-6E48-B090-7E30B80BCB5E}" srcOrd="0" destOrd="0" presId="urn:microsoft.com/office/officeart/2005/8/layout/lProcess3"/>
    <dgm:cxn modelId="{D24DEAAF-C6B3-8546-9BF0-B6EBCB402B76}" type="presParOf" srcId="{4709851D-4480-B44B-903C-DA1C7D176A6B}" destId="{C9EE62A0-58B4-5E41-A5E2-2EB56152A2A4}" srcOrd="1" destOrd="0" presId="urn:microsoft.com/office/officeart/2005/8/layout/lProcess3"/>
    <dgm:cxn modelId="{116AD15E-6D04-AC4C-99F1-18D4167C5757}" type="presParOf" srcId="{4709851D-4480-B44B-903C-DA1C7D176A6B}" destId="{8415CF7A-DF56-DF4F-9F09-DB6AFBD39AE4}" srcOrd="2" destOrd="0" presId="urn:microsoft.com/office/officeart/2005/8/layout/lProcess3"/>
    <dgm:cxn modelId="{F016515D-8CC0-0A40-A435-B95FEE11FE95}" type="presParOf" srcId="{4709851D-4480-B44B-903C-DA1C7D176A6B}" destId="{8B8F894A-327F-804C-AB00-391EC022B191}" srcOrd="3" destOrd="0" presId="urn:microsoft.com/office/officeart/2005/8/layout/lProcess3"/>
    <dgm:cxn modelId="{28A9673E-C1F0-FC48-A260-EF1E3F2F722E}" type="presParOf" srcId="{4709851D-4480-B44B-903C-DA1C7D176A6B}" destId="{9C6107C2-F97E-EA4D-9D45-D86A5BAEF1C2}" srcOrd="4" destOrd="0" presId="urn:microsoft.com/office/officeart/2005/8/layout/lProcess3"/>
    <dgm:cxn modelId="{AEB28B52-C105-A041-9C3E-88233852D810}" type="presParOf" srcId="{F3421DAC-7497-9B4C-94AB-261B43538874}" destId="{0C9111D3-0EE9-2743-85D3-E4ADA87174E4}" srcOrd="3" destOrd="0" presId="urn:microsoft.com/office/officeart/2005/8/layout/lProcess3"/>
    <dgm:cxn modelId="{D0BFE096-4AC1-9349-9803-81BAEFBA99FD}" type="presParOf" srcId="{F3421DAC-7497-9B4C-94AB-261B43538874}" destId="{8F1C3580-1333-4843-938F-55763F2A9C46}" srcOrd="4" destOrd="0" presId="urn:microsoft.com/office/officeart/2005/8/layout/lProcess3"/>
    <dgm:cxn modelId="{9D91767F-D9F4-E944-A9A5-EECE906956FF}" type="presParOf" srcId="{8F1C3580-1333-4843-938F-55763F2A9C46}" destId="{4152359E-2A9F-BA47-BE6E-B98E69A47AD2}" srcOrd="0" destOrd="0" presId="urn:microsoft.com/office/officeart/2005/8/layout/lProcess3"/>
    <dgm:cxn modelId="{7DBEF262-4AE6-D74A-8CA9-0A615461FADE}" type="presParOf" srcId="{8F1C3580-1333-4843-938F-55763F2A9C46}" destId="{156E22A4-3C31-A643-89AF-EE5EC045D64C}" srcOrd="1" destOrd="0" presId="urn:microsoft.com/office/officeart/2005/8/layout/lProcess3"/>
    <dgm:cxn modelId="{8A262CE3-AFA2-3547-9502-EC326C420E30}" type="presParOf" srcId="{8F1C3580-1333-4843-938F-55763F2A9C46}" destId="{31F2DE51-C117-5F4F-87D5-CFECBAFB980D}" srcOrd="2" destOrd="0" presId="urn:microsoft.com/office/officeart/2005/8/layout/lProcess3"/>
    <dgm:cxn modelId="{600BE17A-CE77-6442-9026-01FCEB796446}" type="presParOf" srcId="{8F1C3580-1333-4843-938F-55763F2A9C46}" destId="{2A8BBB28-8695-664A-B423-155589EF0A72}" srcOrd="3" destOrd="0" presId="urn:microsoft.com/office/officeart/2005/8/layout/lProcess3"/>
    <dgm:cxn modelId="{52A448F4-0C73-C547-9184-99BB50DC35E3}" type="presParOf" srcId="{8F1C3580-1333-4843-938F-55763F2A9C46}" destId="{8049D78E-FE55-604C-888F-83D9B34185F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A2CCA73-F47E-E343-9B58-2CDBF54AFEA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1C2921-D705-8C41-8DD7-23B1EEF61846}">
      <dgm:prSet/>
      <dgm:spPr/>
      <dgm:t>
        <a:bodyPr/>
        <a:lstStyle/>
        <a:p>
          <a:r>
            <a:rPr lang="en-US" b="0" i="0" baseline="0" dirty="0"/>
            <a:t>Create formal programs for all areas of faculty DOE and institutional mission </a:t>
          </a:r>
          <a:endParaRPr lang="en-US" dirty="0"/>
        </a:p>
      </dgm:t>
    </dgm:pt>
    <dgm:pt modelId="{5A99EB1E-7533-2544-98D4-DC424AA0F1F4}" type="parTrans" cxnId="{C33C9CB4-5C07-0144-AF7F-13EA76D120CF}">
      <dgm:prSet/>
      <dgm:spPr/>
      <dgm:t>
        <a:bodyPr/>
        <a:lstStyle/>
        <a:p>
          <a:endParaRPr lang="en-US"/>
        </a:p>
      </dgm:t>
    </dgm:pt>
    <dgm:pt modelId="{52010A67-5399-7F44-AB7D-D0BD980ABEF0}" type="sibTrans" cxnId="{C33C9CB4-5C07-0144-AF7F-13EA76D120CF}">
      <dgm:prSet/>
      <dgm:spPr/>
      <dgm:t>
        <a:bodyPr/>
        <a:lstStyle/>
        <a:p>
          <a:endParaRPr lang="en-US"/>
        </a:p>
      </dgm:t>
    </dgm:pt>
    <dgm:pt modelId="{6CB2B24F-294B-774A-83DE-F54A7931DAA8}">
      <dgm:prSet/>
      <dgm:spPr/>
      <dgm:t>
        <a:bodyPr/>
        <a:lstStyle/>
        <a:p>
          <a:r>
            <a:rPr lang="en-US" b="0" i="0" baseline="0" dirty="0"/>
            <a:t>Develop stronger, more formalized mentoring and coaching structures</a:t>
          </a:r>
          <a:endParaRPr lang="en-US" dirty="0"/>
        </a:p>
      </dgm:t>
    </dgm:pt>
    <dgm:pt modelId="{8B7BD6B5-751A-2C43-9EB7-83804901258B}" type="parTrans" cxnId="{36407C2C-6EA4-9040-85C7-BCD8D3222C14}">
      <dgm:prSet/>
      <dgm:spPr/>
      <dgm:t>
        <a:bodyPr/>
        <a:lstStyle/>
        <a:p>
          <a:endParaRPr lang="en-US"/>
        </a:p>
      </dgm:t>
    </dgm:pt>
    <dgm:pt modelId="{BE0F4ED9-B28F-D04D-A5A9-381DA024E167}" type="sibTrans" cxnId="{36407C2C-6EA4-9040-85C7-BCD8D3222C14}">
      <dgm:prSet/>
      <dgm:spPr/>
      <dgm:t>
        <a:bodyPr/>
        <a:lstStyle/>
        <a:p>
          <a:endParaRPr lang="en-US"/>
        </a:p>
      </dgm:t>
    </dgm:pt>
    <dgm:pt modelId="{0D8244FC-071E-174F-BD58-B5E491342806}">
      <dgm:prSet/>
      <dgm:spPr/>
      <dgm:t>
        <a:bodyPr/>
        <a:lstStyle/>
        <a:p>
          <a:r>
            <a:rPr lang="en-US" b="0" i="0" dirty="0"/>
            <a:t>Mentoring mid-career and senior faculty, coaching leaders, etc.</a:t>
          </a:r>
          <a:endParaRPr lang="en-US" dirty="0"/>
        </a:p>
      </dgm:t>
    </dgm:pt>
    <dgm:pt modelId="{88519624-4695-7F4C-8452-4EE8026A8219}" type="parTrans" cxnId="{3099AD43-6365-A741-ACA8-8045059B9298}">
      <dgm:prSet/>
      <dgm:spPr/>
      <dgm:t>
        <a:bodyPr/>
        <a:lstStyle/>
        <a:p>
          <a:endParaRPr lang="en-US"/>
        </a:p>
      </dgm:t>
    </dgm:pt>
    <dgm:pt modelId="{5CB7270F-9A17-E345-92CE-FC45392728F9}" type="sibTrans" cxnId="{3099AD43-6365-A741-ACA8-8045059B9298}">
      <dgm:prSet/>
      <dgm:spPr/>
      <dgm:t>
        <a:bodyPr/>
        <a:lstStyle/>
        <a:p>
          <a:endParaRPr lang="en-US"/>
        </a:p>
      </dgm:t>
    </dgm:pt>
    <dgm:pt modelId="{1674CDA3-9B14-1040-BF33-2A00C7195D54}">
      <dgm:prSet/>
      <dgm:spPr/>
      <dgm:t>
        <a:bodyPr/>
        <a:lstStyle/>
        <a:p>
          <a:r>
            <a:rPr lang="en-US" b="0" i="0"/>
            <a:t>Developing support structures for mentors and coaches</a:t>
          </a:r>
          <a:endParaRPr lang="en-US"/>
        </a:p>
      </dgm:t>
    </dgm:pt>
    <dgm:pt modelId="{3EB581B8-A5B8-FE4B-A34B-7657234E2934}" type="parTrans" cxnId="{EDBBEDAF-2C90-E546-B275-5000779281F3}">
      <dgm:prSet/>
      <dgm:spPr/>
      <dgm:t>
        <a:bodyPr/>
        <a:lstStyle/>
        <a:p>
          <a:endParaRPr lang="en-US"/>
        </a:p>
      </dgm:t>
    </dgm:pt>
    <dgm:pt modelId="{DEE3AA57-738B-3B44-9D13-F8623C32901B}" type="sibTrans" cxnId="{EDBBEDAF-2C90-E546-B275-5000779281F3}">
      <dgm:prSet/>
      <dgm:spPr/>
      <dgm:t>
        <a:bodyPr/>
        <a:lstStyle/>
        <a:p>
          <a:endParaRPr lang="en-US"/>
        </a:p>
      </dgm:t>
    </dgm:pt>
    <dgm:pt modelId="{67360C0F-3AC7-D347-A710-6B6F2E893852}">
      <dgm:prSet/>
      <dgm:spPr/>
      <dgm:t>
        <a:bodyPr/>
        <a:lstStyle/>
        <a:p>
          <a:r>
            <a:rPr lang="en-US" b="0" i="0" baseline="0"/>
            <a:t>Connect with students</a:t>
          </a:r>
          <a:endParaRPr lang="en-US"/>
        </a:p>
      </dgm:t>
    </dgm:pt>
    <dgm:pt modelId="{D0D13E9D-88D3-0D44-8593-05C1C85088B2}" type="parTrans" cxnId="{A78F0D8B-55B0-084F-994A-F6B27DECE884}">
      <dgm:prSet/>
      <dgm:spPr/>
      <dgm:t>
        <a:bodyPr/>
        <a:lstStyle/>
        <a:p>
          <a:endParaRPr lang="en-US"/>
        </a:p>
      </dgm:t>
    </dgm:pt>
    <dgm:pt modelId="{2370B661-D6F8-6F47-9ABF-73EAC820C4B0}" type="sibTrans" cxnId="{A78F0D8B-55B0-084F-994A-F6B27DECE884}">
      <dgm:prSet/>
      <dgm:spPr/>
      <dgm:t>
        <a:bodyPr/>
        <a:lstStyle/>
        <a:p>
          <a:endParaRPr lang="en-US"/>
        </a:p>
      </dgm:t>
    </dgm:pt>
    <dgm:pt modelId="{FCDC266B-266E-AD45-9212-8C86B48844F7}">
      <dgm:prSet/>
      <dgm:spPr/>
      <dgm:t>
        <a:bodyPr/>
        <a:lstStyle/>
        <a:p>
          <a:r>
            <a:rPr lang="en-US" b="0" i="0"/>
            <a:t>Create graduate assistant position</a:t>
          </a:r>
          <a:endParaRPr lang="en-US"/>
        </a:p>
      </dgm:t>
    </dgm:pt>
    <dgm:pt modelId="{E61EB973-61D2-3B49-82CD-7356C3F0C278}" type="parTrans" cxnId="{4B354BBE-0718-144A-B0C1-A659788B11FC}">
      <dgm:prSet/>
      <dgm:spPr/>
      <dgm:t>
        <a:bodyPr/>
        <a:lstStyle/>
        <a:p>
          <a:endParaRPr lang="en-US"/>
        </a:p>
      </dgm:t>
    </dgm:pt>
    <dgm:pt modelId="{C26FAC1F-D061-2F44-A5FF-EFDFC63EBC07}" type="sibTrans" cxnId="{4B354BBE-0718-144A-B0C1-A659788B11FC}">
      <dgm:prSet/>
      <dgm:spPr/>
      <dgm:t>
        <a:bodyPr/>
        <a:lstStyle/>
        <a:p>
          <a:endParaRPr lang="en-US"/>
        </a:p>
      </dgm:t>
    </dgm:pt>
    <dgm:pt modelId="{307CC065-76F7-CD46-8A96-6CFD3370CDF4}">
      <dgm:prSet/>
      <dgm:spPr/>
      <dgm:t>
        <a:bodyPr/>
        <a:lstStyle/>
        <a:p>
          <a:r>
            <a:rPr lang="en-US" b="0" i="0"/>
            <a:t>Develop internship and student research opportunities</a:t>
          </a:r>
          <a:endParaRPr lang="en-US"/>
        </a:p>
      </dgm:t>
    </dgm:pt>
    <dgm:pt modelId="{DBCB7D34-371C-B644-8E6C-AC658C008D4C}" type="parTrans" cxnId="{59A23600-1C54-234A-ACFF-D6762234D714}">
      <dgm:prSet/>
      <dgm:spPr/>
      <dgm:t>
        <a:bodyPr/>
        <a:lstStyle/>
        <a:p>
          <a:endParaRPr lang="en-US"/>
        </a:p>
      </dgm:t>
    </dgm:pt>
    <dgm:pt modelId="{990B2BD8-D659-ED4F-A5AF-C02AF158DAA3}" type="sibTrans" cxnId="{59A23600-1C54-234A-ACFF-D6762234D714}">
      <dgm:prSet/>
      <dgm:spPr/>
      <dgm:t>
        <a:bodyPr/>
        <a:lstStyle/>
        <a:p>
          <a:endParaRPr lang="en-US"/>
        </a:p>
      </dgm:t>
    </dgm:pt>
    <dgm:pt modelId="{F0365B18-305F-574E-9C34-B0F0734B917C}">
      <dgm:prSet/>
      <dgm:spPr/>
      <dgm:t>
        <a:bodyPr/>
        <a:lstStyle/>
        <a:p>
          <a:r>
            <a:rPr lang="en-US" dirty="0"/>
            <a:t>Programs geared toward faculty in different stages and roles</a:t>
          </a:r>
        </a:p>
      </dgm:t>
    </dgm:pt>
    <dgm:pt modelId="{E80834B3-02D2-5A41-9907-3AC66E94478C}" type="parTrans" cxnId="{8A908A11-A910-D64D-99C8-94AD9BCA4A45}">
      <dgm:prSet/>
      <dgm:spPr/>
      <dgm:t>
        <a:bodyPr/>
        <a:lstStyle/>
        <a:p>
          <a:endParaRPr lang="en-US"/>
        </a:p>
      </dgm:t>
    </dgm:pt>
    <dgm:pt modelId="{26D2B109-D8A5-9D4A-B3B7-EC7F06B21E8B}" type="sibTrans" cxnId="{8A908A11-A910-D64D-99C8-94AD9BCA4A45}">
      <dgm:prSet/>
      <dgm:spPr/>
      <dgm:t>
        <a:bodyPr/>
        <a:lstStyle/>
        <a:p>
          <a:endParaRPr lang="en-US"/>
        </a:p>
      </dgm:t>
    </dgm:pt>
    <dgm:pt modelId="{EB071524-0473-1243-9822-F41606493E3C}">
      <dgm:prSet/>
      <dgm:spPr/>
      <dgm:t>
        <a:bodyPr/>
        <a:lstStyle/>
        <a:p>
          <a:r>
            <a:rPr lang="en-US" dirty="0"/>
            <a:t>Programs focused on specific issues/topics</a:t>
          </a:r>
        </a:p>
      </dgm:t>
    </dgm:pt>
    <dgm:pt modelId="{986CC886-2CA4-9F48-9361-BA4F64005549}" type="parTrans" cxnId="{D652E440-5669-A746-9C5F-FFFE3A61D522}">
      <dgm:prSet/>
      <dgm:spPr/>
      <dgm:t>
        <a:bodyPr/>
        <a:lstStyle/>
        <a:p>
          <a:endParaRPr lang="en-US"/>
        </a:p>
      </dgm:t>
    </dgm:pt>
    <dgm:pt modelId="{D72EC5F8-805E-2043-9F44-D87AF94B9BFB}" type="sibTrans" cxnId="{D652E440-5669-A746-9C5F-FFFE3A61D522}">
      <dgm:prSet/>
      <dgm:spPr/>
      <dgm:t>
        <a:bodyPr/>
        <a:lstStyle/>
        <a:p>
          <a:endParaRPr lang="en-US"/>
        </a:p>
      </dgm:t>
    </dgm:pt>
    <dgm:pt modelId="{F3421DAC-7497-9B4C-94AB-261B43538874}" type="pres">
      <dgm:prSet presAssocID="{2A2CCA73-F47E-E343-9B58-2CDBF54AFEA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08B9DB0-A666-3A4F-A7DB-7CC37F799947}" type="pres">
      <dgm:prSet presAssocID="{701C2921-D705-8C41-8DD7-23B1EEF61846}" presName="horFlow" presStyleCnt="0"/>
      <dgm:spPr/>
    </dgm:pt>
    <dgm:pt modelId="{EC5D6D4A-8B2B-2041-8644-8002E288CA26}" type="pres">
      <dgm:prSet presAssocID="{701C2921-D705-8C41-8DD7-23B1EEF61846}" presName="bigChev" presStyleLbl="node1" presStyleIdx="0" presStyleCnt="3"/>
      <dgm:spPr/>
    </dgm:pt>
    <dgm:pt modelId="{DF19D83F-3501-D949-A0FF-3D46B0C6104C}" type="pres">
      <dgm:prSet presAssocID="{E80834B3-02D2-5A41-9907-3AC66E94478C}" presName="parTrans" presStyleCnt="0"/>
      <dgm:spPr/>
    </dgm:pt>
    <dgm:pt modelId="{5F9689B7-83B8-B244-90C3-B2C73C5D4C63}" type="pres">
      <dgm:prSet presAssocID="{F0365B18-305F-574E-9C34-B0F0734B917C}" presName="node" presStyleLbl="alignAccFollowNode1" presStyleIdx="0" presStyleCnt="6">
        <dgm:presLayoutVars>
          <dgm:bulletEnabled val="1"/>
        </dgm:presLayoutVars>
      </dgm:prSet>
      <dgm:spPr/>
    </dgm:pt>
    <dgm:pt modelId="{4C358031-0E55-3C4A-8454-22BE30FD1516}" type="pres">
      <dgm:prSet presAssocID="{26D2B109-D8A5-9D4A-B3B7-EC7F06B21E8B}" presName="sibTrans" presStyleCnt="0"/>
      <dgm:spPr/>
    </dgm:pt>
    <dgm:pt modelId="{F3969485-2D07-184A-8E31-E85B4A1AFAAD}" type="pres">
      <dgm:prSet presAssocID="{EB071524-0473-1243-9822-F41606493E3C}" presName="node" presStyleLbl="alignAccFollowNode1" presStyleIdx="1" presStyleCnt="6">
        <dgm:presLayoutVars>
          <dgm:bulletEnabled val="1"/>
        </dgm:presLayoutVars>
      </dgm:prSet>
      <dgm:spPr/>
    </dgm:pt>
    <dgm:pt modelId="{D542B633-0D13-0F4F-9DFB-7F93715B1515}" type="pres">
      <dgm:prSet presAssocID="{701C2921-D705-8C41-8DD7-23B1EEF61846}" presName="vSp" presStyleCnt="0"/>
      <dgm:spPr/>
    </dgm:pt>
    <dgm:pt modelId="{4709851D-4480-B44B-903C-DA1C7D176A6B}" type="pres">
      <dgm:prSet presAssocID="{6CB2B24F-294B-774A-83DE-F54A7931DAA8}" presName="horFlow" presStyleCnt="0"/>
      <dgm:spPr/>
    </dgm:pt>
    <dgm:pt modelId="{B18ACB3A-7C5C-6E48-B090-7E30B80BCB5E}" type="pres">
      <dgm:prSet presAssocID="{6CB2B24F-294B-774A-83DE-F54A7931DAA8}" presName="bigChev" presStyleLbl="node1" presStyleIdx="1" presStyleCnt="3"/>
      <dgm:spPr/>
    </dgm:pt>
    <dgm:pt modelId="{C9EE62A0-58B4-5E41-A5E2-2EB56152A2A4}" type="pres">
      <dgm:prSet presAssocID="{88519624-4695-7F4C-8452-4EE8026A8219}" presName="parTrans" presStyleCnt="0"/>
      <dgm:spPr/>
    </dgm:pt>
    <dgm:pt modelId="{8415CF7A-DF56-DF4F-9F09-DB6AFBD39AE4}" type="pres">
      <dgm:prSet presAssocID="{0D8244FC-071E-174F-BD58-B5E491342806}" presName="node" presStyleLbl="alignAccFollowNode1" presStyleIdx="2" presStyleCnt="6">
        <dgm:presLayoutVars>
          <dgm:bulletEnabled val="1"/>
        </dgm:presLayoutVars>
      </dgm:prSet>
      <dgm:spPr/>
    </dgm:pt>
    <dgm:pt modelId="{8B8F894A-327F-804C-AB00-391EC022B191}" type="pres">
      <dgm:prSet presAssocID="{5CB7270F-9A17-E345-92CE-FC45392728F9}" presName="sibTrans" presStyleCnt="0"/>
      <dgm:spPr/>
    </dgm:pt>
    <dgm:pt modelId="{9C6107C2-F97E-EA4D-9D45-D86A5BAEF1C2}" type="pres">
      <dgm:prSet presAssocID="{1674CDA3-9B14-1040-BF33-2A00C7195D54}" presName="node" presStyleLbl="alignAccFollowNode1" presStyleIdx="3" presStyleCnt="6">
        <dgm:presLayoutVars>
          <dgm:bulletEnabled val="1"/>
        </dgm:presLayoutVars>
      </dgm:prSet>
      <dgm:spPr/>
    </dgm:pt>
    <dgm:pt modelId="{0C9111D3-0EE9-2743-85D3-E4ADA87174E4}" type="pres">
      <dgm:prSet presAssocID="{6CB2B24F-294B-774A-83DE-F54A7931DAA8}" presName="vSp" presStyleCnt="0"/>
      <dgm:spPr/>
    </dgm:pt>
    <dgm:pt modelId="{8F1C3580-1333-4843-938F-55763F2A9C46}" type="pres">
      <dgm:prSet presAssocID="{67360C0F-3AC7-D347-A710-6B6F2E893852}" presName="horFlow" presStyleCnt="0"/>
      <dgm:spPr/>
    </dgm:pt>
    <dgm:pt modelId="{4152359E-2A9F-BA47-BE6E-B98E69A47AD2}" type="pres">
      <dgm:prSet presAssocID="{67360C0F-3AC7-D347-A710-6B6F2E893852}" presName="bigChev" presStyleLbl="node1" presStyleIdx="2" presStyleCnt="3"/>
      <dgm:spPr/>
    </dgm:pt>
    <dgm:pt modelId="{156E22A4-3C31-A643-89AF-EE5EC045D64C}" type="pres">
      <dgm:prSet presAssocID="{E61EB973-61D2-3B49-82CD-7356C3F0C278}" presName="parTrans" presStyleCnt="0"/>
      <dgm:spPr/>
    </dgm:pt>
    <dgm:pt modelId="{31F2DE51-C117-5F4F-87D5-CFECBAFB980D}" type="pres">
      <dgm:prSet presAssocID="{FCDC266B-266E-AD45-9212-8C86B48844F7}" presName="node" presStyleLbl="alignAccFollowNode1" presStyleIdx="4" presStyleCnt="6">
        <dgm:presLayoutVars>
          <dgm:bulletEnabled val="1"/>
        </dgm:presLayoutVars>
      </dgm:prSet>
      <dgm:spPr/>
    </dgm:pt>
    <dgm:pt modelId="{2A8BBB28-8695-664A-B423-155589EF0A72}" type="pres">
      <dgm:prSet presAssocID="{C26FAC1F-D061-2F44-A5FF-EFDFC63EBC07}" presName="sibTrans" presStyleCnt="0"/>
      <dgm:spPr/>
    </dgm:pt>
    <dgm:pt modelId="{8049D78E-FE55-604C-888F-83D9B34185FA}" type="pres">
      <dgm:prSet presAssocID="{307CC065-76F7-CD46-8A96-6CFD3370CDF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9A23600-1C54-234A-ACFF-D6762234D714}" srcId="{67360C0F-3AC7-D347-A710-6B6F2E893852}" destId="{307CC065-76F7-CD46-8A96-6CFD3370CDF4}" srcOrd="1" destOrd="0" parTransId="{DBCB7D34-371C-B644-8E6C-AC658C008D4C}" sibTransId="{990B2BD8-D659-ED4F-A5AF-C02AF158DAA3}"/>
    <dgm:cxn modelId="{8A908A11-A910-D64D-99C8-94AD9BCA4A45}" srcId="{701C2921-D705-8C41-8DD7-23B1EEF61846}" destId="{F0365B18-305F-574E-9C34-B0F0734B917C}" srcOrd="0" destOrd="0" parTransId="{E80834B3-02D2-5A41-9907-3AC66E94478C}" sibTransId="{26D2B109-D8A5-9D4A-B3B7-EC7F06B21E8B}"/>
    <dgm:cxn modelId="{73EC6B1F-434E-DB41-B5C3-CFB1A1252C75}" type="presOf" srcId="{701C2921-D705-8C41-8DD7-23B1EEF61846}" destId="{EC5D6D4A-8B2B-2041-8644-8002E288CA26}" srcOrd="0" destOrd="0" presId="urn:microsoft.com/office/officeart/2005/8/layout/lProcess3"/>
    <dgm:cxn modelId="{8B3A6321-9174-F745-98C3-423105EBE6A5}" type="presOf" srcId="{FCDC266B-266E-AD45-9212-8C86B48844F7}" destId="{31F2DE51-C117-5F4F-87D5-CFECBAFB980D}" srcOrd="0" destOrd="0" presId="urn:microsoft.com/office/officeart/2005/8/layout/lProcess3"/>
    <dgm:cxn modelId="{36407C2C-6EA4-9040-85C7-BCD8D3222C14}" srcId="{2A2CCA73-F47E-E343-9B58-2CDBF54AFEA4}" destId="{6CB2B24F-294B-774A-83DE-F54A7931DAA8}" srcOrd="1" destOrd="0" parTransId="{8B7BD6B5-751A-2C43-9EB7-83804901258B}" sibTransId="{BE0F4ED9-B28F-D04D-A5A9-381DA024E167}"/>
    <dgm:cxn modelId="{A942283C-4FD1-8D48-834D-35B23CCE2B54}" type="presOf" srcId="{2A2CCA73-F47E-E343-9B58-2CDBF54AFEA4}" destId="{F3421DAC-7497-9B4C-94AB-261B43538874}" srcOrd="0" destOrd="0" presId="urn:microsoft.com/office/officeart/2005/8/layout/lProcess3"/>
    <dgm:cxn modelId="{D652E440-5669-A746-9C5F-FFFE3A61D522}" srcId="{701C2921-D705-8C41-8DD7-23B1EEF61846}" destId="{EB071524-0473-1243-9822-F41606493E3C}" srcOrd="1" destOrd="0" parTransId="{986CC886-2CA4-9F48-9361-BA4F64005549}" sibTransId="{D72EC5F8-805E-2043-9F44-D87AF94B9BFB}"/>
    <dgm:cxn modelId="{5A864A62-FA7F-1949-9DA4-A98F433DA643}" type="presOf" srcId="{F0365B18-305F-574E-9C34-B0F0734B917C}" destId="{5F9689B7-83B8-B244-90C3-B2C73C5D4C63}" srcOrd="0" destOrd="0" presId="urn:microsoft.com/office/officeart/2005/8/layout/lProcess3"/>
    <dgm:cxn modelId="{3099AD43-6365-A741-ACA8-8045059B9298}" srcId="{6CB2B24F-294B-774A-83DE-F54A7931DAA8}" destId="{0D8244FC-071E-174F-BD58-B5E491342806}" srcOrd="0" destOrd="0" parTransId="{88519624-4695-7F4C-8452-4EE8026A8219}" sibTransId="{5CB7270F-9A17-E345-92CE-FC45392728F9}"/>
    <dgm:cxn modelId="{E7A6CB6E-1473-F84D-9BAD-9ACB99FC2D3A}" type="presOf" srcId="{0D8244FC-071E-174F-BD58-B5E491342806}" destId="{8415CF7A-DF56-DF4F-9F09-DB6AFBD39AE4}" srcOrd="0" destOrd="0" presId="urn:microsoft.com/office/officeart/2005/8/layout/lProcess3"/>
    <dgm:cxn modelId="{8FA05C86-8002-9B43-BDD6-E7B0EEC8DFCD}" type="presOf" srcId="{307CC065-76F7-CD46-8A96-6CFD3370CDF4}" destId="{8049D78E-FE55-604C-888F-83D9B34185FA}" srcOrd="0" destOrd="0" presId="urn:microsoft.com/office/officeart/2005/8/layout/lProcess3"/>
    <dgm:cxn modelId="{A78F0D8B-55B0-084F-994A-F6B27DECE884}" srcId="{2A2CCA73-F47E-E343-9B58-2CDBF54AFEA4}" destId="{67360C0F-3AC7-D347-A710-6B6F2E893852}" srcOrd="2" destOrd="0" parTransId="{D0D13E9D-88D3-0D44-8593-05C1C85088B2}" sibTransId="{2370B661-D6F8-6F47-9ABF-73EAC820C4B0}"/>
    <dgm:cxn modelId="{F0BA4496-09D5-7442-9A2A-1DC2A80B309D}" type="presOf" srcId="{6CB2B24F-294B-774A-83DE-F54A7931DAA8}" destId="{B18ACB3A-7C5C-6E48-B090-7E30B80BCB5E}" srcOrd="0" destOrd="0" presId="urn:microsoft.com/office/officeart/2005/8/layout/lProcess3"/>
    <dgm:cxn modelId="{2C36ED9C-E3E5-5540-9F5D-512EA1167349}" type="presOf" srcId="{67360C0F-3AC7-D347-A710-6B6F2E893852}" destId="{4152359E-2A9F-BA47-BE6E-B98E69A47AD2}" srcOrd="0" destOrd="0" presId="urn:microsoft.com/office/officeart/2005/8/layout/lProcess3"/>
    <dgm:cxn modelId="{271B76A4-696B-A049-AC5C-B5CF7ADB72DF}" type="presOf" srcId="{EB071524-0473-1243-9822-F41606493E3C}" destId="{F3969485-2D07-184A-8E31-E85B4A1AFAAD}" srcOrd="0" destOrd="0" presId="urn:microsoft.com/office/officeart/2005/8/layout/lProcess3"/>
    <dgm:cxn modelId="{EDBBEDAF-2C90-E546-B275-5000779281F3}" srcId="{6CB2B24F-294B-774A-83DE-F54A7931DAA8}" destId="{1674CDA3-9B14-1040-BF33-2A00C7195D54}" srcOrd="1" destOrd="0" parTransId="{3EB581B8-A5B8-FE4B-A34B-7657234E2934}" sibTransId="{DEE3AA57-738B-3B44-9D13-F8623C32901B}"/>
    <dgm:cxn modelId="{C33C9CB4-5C07-0144-AF7F-13EA76D120CF}" srcId="{2A2CCA73-F47E-E343-9B58-2CDBF54AFEA4}" destId="{701C2921-D705-8C41-8DD7-23B1EEF61846}" srcOrd="0" destOrd="0" parTransId="{5A99EB1E-7533-2544-98D4-DC424AA0F1F4}" sibTransId="{52010A67-5399-7F44-AB7D-D0BD980ABEF0}"/>
    <dgm:cxn modelId="{4B354BBE-0718-144A-B0C1-A659788B11FC}" srcId="{67360C0F-3AC7-D347-A710-6B6F2E893852}" destId="{FCDC266B-266E-AD45-9212-8C86B48844F7}" srcOrd="0" destOrd="0" parTransId="{E61EB973-61D2-3B49-82CD-7356C3F0C278}" sibTransId="{C26FAC1F-D061-2F44-A5FF-EFDFC63EBC07}"/>
    <dgm:cxn modelId="{965F3ED4-EF83-3646-843C-637E490A6538}" type="presOf" srcId="{1674CDA3-9B14-1040-BF33-2A00C7195D54}" destId="{9C6107C2-F97E-EA4D-9D45-D86A5BAEF1C2}" srcOrd="0" destOrd="0" presId="urn:microsoft.com/office/officeart/2005/8/layout/lProcess3"/>
    <dgm:cxn modelId="{90121B34-FB0A-5C43-9650-C47C6740C5FE}" type="presParOf" srcId="{F3421DAC-7497-9B4C-94AB-261B43538874}" destId="{D08B9DB0-A666-3A4F-A7DB-7CC37F799947}" srcOrd="0" destOrd="0" presId="urn:microsoft.com/office/officeart/2005/8/layout/lProcess3"/>
    <dgm:cxn modelId="{2C3E9F38-8CB7-6B48-8F52-AF0A624CD7BD}" type="presParOf" srcId="{D08B9DB0-A666-3A4F-A7DB-7CC37F799947}" destId="{EC5D6D4A-8B2B-2041-8644-8002E288CA26}" srcOrd="0" destOrd="0" presId="urn:microsoft.com/office/officeart/2005/8/layout/lProcess3"/>
    <dgm:cxn modelId="{C4F3EC98-1B41-D34B-8566-9CB4AB816499}" type="presParOf" srcId="{D08B9DB0-A666-3A4F-A7DB-7CC37F799947}" destId="{DF19D83F-3501-D949-A0FF-3D46B0C6104C}" srcOrd="1" destOrd="0" presId="urn:microsoft.com/office/officeart/2005/8/layout/lProcess3"/>
    <dgm:cxn modelId="{BC308142-34E0-364D-9CB6-F2280B1001F1}" type="presParOf" srcId="{D08B9DB0-A666-3A4F-A7DB-7CC37F799947}" destId="{5F9689B7-83B8-B244-90C3-B2C73C5D4C63}" srcOrd="2" destOrd="0" presId="urn:microsoft.com/office/officeart/2005/8/layout/lProcess3"/>
    <dgm:cxn modelId="{EA4B21F9-F0A8-BF44-905C-F3F94B7C7C90}" type="presParOf" srcId="{D08B9DB0-A666-3A4F-A7DB-7CC37F799947}" destId="{4C358031-0E55-3C4A-8454-22BE30FD1516}" srcOrd="3" destOrd="0" presId="urn:microsoft.com/office/officeart/2005/8/layout/lProcess3"/>
    <dgm:cxn modelId="{9974E632-B179-1C46-89ED-4E1411D75C29}" type="presParOf" srcId="{D08B9DB0-A666-3A4F-A7DB-7CC37F799947}" destId="{F3969485-2D07-184A-8E31-E85B4A1AFAAD}" srcOrd="4" destOrd="0" presId="urn:microsoft.com/office/officeart/2005/8/layout/lProcess3"/>
    <dgm:cxn modelId="{B8BA30CC-57FE-D144-82EE-EA5DEC6D19AC}" type="presParOf" srcId="{F3421DAC-7497-9B4C-94AB-261B43538874}" destId="{D542B633-0D13-0F4F-9DFB-7F93715B1515}" srcOrd="1" destOrd="0" presId="urn:microsoft.com/office/officeart/2005/8/layout/lProcess3"/>
    <dgm:cxn modelId="{A1F7E7E2-54AD-E844-A462-B93DDA573E65}" type="presParOf" srcId="{F3421DAC-7497-9B4C-94AB-261B43538874}" destId="{4709851D-4480-B44B-903C-DA1C7D176A6B}" srcOrd="2" destOrd="0" presId="urn:microsoft.com/office/officeart/2005/8/layout/lProcess3"/>
    <dgm:cxn modelId="{ABB6F46B-5285-1747-BF30-981E5B4F5A8C}" type="presParOf" srcId="{4709851D-4480-B44B-903C-DA1C7D176A6B}" destId="{B18ACB3A-7C5C-6E48-B090-7E30B80BCB5E}" srcOrd="0" destOrd="0" presId="urn:microsoft.com/office/officeart/2005/8/layout/lProcess3"/>
    <dgm:cxn modelId="{D24DEAAF-C6B3-8546-9BF0-B6EBCB402B76}" type="presParOf" srcId="{4709851D-4480-B44B-903C-DA1C7D176A6B}" destId="{C9EE62A0-58B4-5E41-A5E2-2EB56152A2A4}" srcOrd="1" destOrd="0" presId="urn:microsoft.com/office/officeart/2005/8/layout/lProcess3"/>
    <dgm:cxn modelId="{116AD15E-6D04-AC4C-99F1-18D4167C5757}" type="presParOf" srcId="{4709851D-4480-B44B-903C-DA1C7D176A6B}" destId="{8415CF7A-DF56-DF4F-9F09-DB6AFBD39AE4}" srcOrd="2" destOrd="0" presId="urn:microsoft.com/office/officeart/2005/8/layout/lProcess3"/>
    <dgm:cxn modelId="{F016515D-8CC0-0A40-A435-B95FEE11FE95}" type="presParOf" srcId="{4709851D-4480-B44B-903C-DA1C7D176A6B}" destId="{8B8F894A-327F-804C-AB00-391EC022B191}" srcOrd="3" destOrd="0" presId="urn:microsoft.com/office/officeart/2005/8/layout/lProcess3"/>
    <dgm:cxn modelId="{28A9673E-C1F0-FC48-A260-EF1E3F2F722E}" type="presParOf" srcId="{4709851D-4480-B44B-903C-DA1C7D176A6B}" destId="{9C6107C2-F97E-EA4D-9D45-D86A5BAEF1C2}" srcOrd="4" destOrd="0" presId="urn:microsoft.com/office/officeart/2005/8/layout/lProcess3"/>
    <dgm:cxn modelId="{AEB28B52-C105-A041-9C3E-88233852D810}" type="presParOf" srcId="{F3421DAC-7497-9B4C-94AB-261B43538874}" destId="{0C9111D3-0EE9-2743-85D3-E4ADA87174E4}" srcOrd="3" destOrd="0" presId="urn:microsoft.com/office/officeart/2005/8/layout/lProcess3"/>
    <dgm:cxn modelId="{D0BFE096-4AC1-9349-9803-81BAEFBA99FD}" type="presParOf" srcId="{F3421DAC-7497-9B4C-94AB-261B43538874}" destId="{8F1C3580-1333-4843-938F-55763F2A9C46}" srcOrd="4" destOrd="0" presId="urn:microsoft.com/office/officeart/2005/8/layout/lProcess3"/>
    <dgm:cxn modelId="{9D91767F-D9F4-E944-A9A5-EECE906956FF}" type="presParOf" srcId="{8F1C3580-1333-4843-938F-55763F2A9C46}" destId="{4152359E-2A9F-BA47-BE6E-B98E69A47AD2}" srcOrd="0" destOrd="0" presId="urn:microsoft.com/office/officeart/2005/8/layout/lProcess3"/>
    <dgm:cxn modelId="{7DBEF262-4AE6-D74A-8CA9-0A615461FADE}" type="presParOf" srcId="{8F1C3580-1333-4843-938F-55763F2A9C46}" destId="{156E22A4-3C31-A643-89AF-EE5EC045D64C}" srcOrd="1" destOrd="0" presId="urn:microsoft.com/office/officeart/2005/8/layout/lProcess3"/>
    <dgm:cxn modelId="{8A262CE3-AFA2-3547-9502-EC326C420E30}" type="presParOf" srcId="{8F1C3580-1333-4843-938F-55763F2A9C46}" destId="{31F2DE51-C117-5F4F-87D5-CFECBAFB980D}" srcOrd="2" destOrd="0" presId="urn:microsoft.com/office/officeart/2005/8/layout/lProcess3"/>
    <dgm:cxn modelId="{600BE17A-CE77-6442-9026-01FCEB796446}" type="presParOf" srcId="{8F1C3580-1333-4843-938F-55763F2A9C46}" destId="{2A8BBB28-8695-664A-B423-155589EF0A72}" srcOrd="3" destOrd="0" presId="urn:microsoft.com/office/officeart/2005/8/layout/lProcess3"/>
    <dgm:cxn modelId="{52A448F4-0C73-C547-9184-99BB50DC35E3}" type="presParOf" srcId="{8F1C3580-1333-4843-938F-55763F2A9C46}" destId="{8049D78E-FE55-604C-888F-83D9B34185F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2A2CCA73-F47E-E343-9B58-2CDBF54AFEA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1C2921-D705-8C41-8DD7-23B1EEF61846}">
      <dgm:prSet/>
      <dgm:spPr/>
      <dgm:t>
        <a:bodyPr/>
        <a:lstStyle/>
        <a:p>
          <a:r>
            <a:rPr lang="en-US" b="0" i="0" baseline="0" dirty="0"/>
            <a:t>Create formal programs for all areas of faculty DOE and institutional mission </a:t>
          </a:r>
          <a:endParaRPr lang="en-US" dirty="0"/>
        </a:p>
      </dgm:t>
    </dgm:pt>
    <dgm:pt modelId="{5A99EB1E-7533-2544-98D4-DC424AA0F1F4}" type="parTrans" cxnId="{C33C9CB4-5C07-0144-AF7F-13EA76D120CF}">
      <dgm:prSet/>
      <dgm:spPr/>
      <dgm:t>
        <a:bodyPr/>
        <a:lstStyle/>
        <a:p>
          <a:endParaRPr lang="en-US"/>
        </a:p>
      </dgm:t>
    </dgm:pt>
    <dgm:pt modelId="{52010A67-5399-7F44-AB7D-D0BD980ABEF0}" type="sibTrans" cxnId="{C33C9CB4-5C07-0144-AF7F-13EA76D120CF}">
      <dgm:prSet/>
      <dgm:spPr/>
      <dgm:t>
        <a:bodyPr/>
        <a:lstStyle/>
        <a:p>
          <a:endParaRPr lang="en-US"/>
        </a:p>
      </dgm:t>
    </dgm:pt>
    <dgm:pt modelId="{6CB2B24F-294B-774A-83DE-F54A7931DAA8}">
      <dgm:prSet/>
      <dgm:spPr/>
      <dgm:t>
        <a:bodyPr/>
        <a:lstStyle/>
        <a:p>
          <a:r>
            <a:rPr lang="en-US" b="0" i="0" baseline="0" dirty="0"/>
            <a:t>Develop stronger, more formalized mentoring and coaching structures</a:t>
          </a:r>
          <a:endParaRPr lang="en-US" dirty="0"/>
        </a:p>
      </dgm:t>
    </dgm:pt>
    <dgm:pt modelId="{8B7BD6B5-751A-2C43-9EB7-83804901258B}" type="parTrans" cxnId="{36407C2C-6EA4-9040-85C7-BCD8D3222C14}">
      <dgm:prSet/>
      <dgm:spPr/>
      <dgm:t>
        <a:bodyPr/>
        <a:lstStyle/>
        <a:p>
          <a:endParaRPr lang="en-US"/>
        </a:p>
      </dgm:t>
    </dgm:pt>
    <dgm:pt modelId="{BE0F4ED9-B28F-D04D-A5A9-381DA024E167}" type="sibTrans" cxnId="{36407C2C-6EA4-9040-85C7-BCD8D3222C14}">
      <dgm:prSet/>
      <dgm:spPr/>
      <dgm:t>
        <a:bodyPr/>
        <a:lstStyle/>
        <a:p>
          <a:endParaRPr lang="en-US"/>
        </a:p>
      </dgm:t>
    </dgm:pt>
    <dgm:pt modelId="{0D8244FC-071E-174F-BD58-B5E491342806}">
      <dgm:prSet/>
      <dgm:spPr/>
      <dgm:t>
        <a:bodyPr/>
        <a:lstStyle/>
        <a:p>
          <a:r>
            <a:rPr lang="en-US" b="0" i="0" dirty="0"/>
            <a:t>Mentoring mid-career and senior faculty, coaching leaders, etc.</a:t>
          </a:r>
          <a:endParaRPr lang="en-US" dirty="0"/>
        </a:p>
      </dgm:t>
    </dgm:pt>
    <dgm:pt modelId="{88519624-4695-7F4C-8452-4EE8026A8219}" type="parTrans" cxnId="{3099AD43-6365-A741-ACA8-8045059B9298}">
      <dgm:prSet/>
      <dgm:spPr/>
      <dgm:t>
        <a:bodyPr/>
        <a:lstStyle/>
        <a:p>
          <a:endParaRPr lang="en-US"/>
        </a:p>
      </dgm:t>
    </dgm:pt>
    <dgm:pt modelId="{5CB7270F-9A17-E345-92CE-FC45392728F9}" type="sibTrans" cxnId="{3099AD43-6365-A741-ACA8-8045059B9298}">
      <dgm:prSet/>
      <dgm:spPr/>
      <dgm:t>
        <a:bodyPr/>
        <a:lstStyle/>
        <a:p>
          <a:endParaRPr lang="en-US"/>
        </a:p>
      </dgm:t>
    </dgm:pt>
    <dgm:pt modelId="{1674CDA3-9B14-1040-BF33-2A00C7195D54}">
      <dgm:prSet/>
      <dgm:spPr/>
      <dgm:t>
        <a:bodyPr/>
        <a:lstStyle/>
        <a:p>
          <a:r>
            <a:rPr lang="en-US" b="0" i="0"/>
            <a:t>Developing support structures for mentors and coaches</a:t>
          </a:r>
          <a:endParaRPr lang="en-US"/>
        </a:p>
      </dgm:t>
    </dgm:pt>
    <dgm:pt modelId="{3EB581B8-A5B8-FE4B-A34B-7657234E2934}" type="parTrans" cxnId="{EDBBEDAF-2C90-E546-B275-5000779281F3}">
      <dgm:prSet/>
      <dgm:spPr/>
      <dgm:t>
        <a:bodyPr/>
        <a:lstStyle/>
        <a:p>
          <a:endParaRPr lang="en-US"/>
        </a:p>
      </dgm:t>
    </dgm:pt>
    <dgm:pt modelId="{DEE3AA57-738B-3B44-9D13-F8623C32901B}" type="sibTrans" cxnId="{EDBBEDAF-2C90-E546-B275-5000779281F3}">
      <dgm:prSet/>
      <dgm:spPr/>
      <dgm:t>
        <a:bodyPr/>
        <a:lstStyle/>
        <a:p>
          <a:endParaRPr lang="en-US"/>
        </a:p>
      </dgm:t>
    </dgm:pt>
    <dgm:pt modelId="{67360C0F-3AC7-D347-A710-6B6F2E893852}">
      <dgm:prSet/>
      <dgm:spPr/>
      <dgm:t>
        <a:bodyPr/>
        <a:lstStyle/>
        <a:p>
          <a:r>
            <a:rPr lang="en-US" b="0" i="0" baseline="0"/>
            <a:t>Connect with students</a:t>
          </a:r>
          <a:endParaRPr lang="en-US"/>
        </a:p>
      </dgm:t>
    </dgm:pt>
    <dgm:pt modelId="{D0D13E9D-88D3-0D44-8593-05C1C85088B2}" type="parTrans" cxnId="{A78F0D8B-55B0-084F-994A-F6B27DECE884}">
      <dgm:prSet/>
      <dgm:spPr/>
      <dgm:t>
        <a:bodyPr/>
        <a:lstStyle/>
        <a:p>
          <a:endParaRPr lang="en-US"/>
        </a:p>
      </dgm:t>
    </dgm:pt>
    <dgm:pt modelId="{2370B661-D6F8-6F47-9ABF-73EAC820C4B0}" type="sibTrans" cxnId="{A78F0D8B-55B0-084F-994A-F6B27DECE884}">
      <dgm:prSet/>
      <dgm:spPr/>
      <dgm:t>
        <a:bodyPr/>
        <a:lstStyle/>
        <a:p>
          <a:endParaRPr lang="en-US"/>
        </a:p>
      </dgm:t>
    </dgm:pt>
    <dgm:pt modelId="{FCDC266B-266E-AD45-9212-8C86B48844F7}">
      <dgm:prSet/>
      <dgm:spPr/>
      <dgm:t>
        <a:bodyPr/>
        <a:lstStyle/>
        <a:p>
          <a:r>
            <a:rPr lang="en-US" b="0" i="0"/>
            <a:t>Create graduate assistant position</a:t>
          </a:r>
          <a:endParaRPr lang="en-US"/>
        </a:p>
      </dgm:t>
    </dgm:pt>
    <dgm:pt modelId="{E61EB973-61D2-3B49-82CD-7356C3F0C278}" type="parTrans" cxnId="{4B354BBE-0718-144A-B0C1-A659788B11FC}">
      <dgm:prSet/>
      <dgm:spPr/>
      <dgm:t>
        <a:bodyPr/>
        <a:lstStyle/>
        <a:p>
          <a:endParaRPr lang="en-US"/>
        </a:p>
      </dgm:t>
    </dgm:pt>
    <dgm:pt modelId="{C26FAC1F-D061-2F44-A5FF-EFDFC63EBC07}" type="sibTrans" cxnId="{4B354BBE-0718-144A-B0C1-A659788B11FC}">
      <dgm:prSet/>
      <dgm:spPr/>
      <dgm:t>
        <a:bodyPr/>
        <a:lstStyle/>
        <a:p>
          <a:endParaRPr lang="en-US"/>
        </a:p>
      </dgm:t>
    </dgm:pt>
    <dgm:pt modelId="{307CC065-76F7-CD46-8A96-6CFD3370CDF4}">
      <dgm:prSet/>
      <dgm:spPr/>
      <dgm:t>
        <a:bodyPr/>
        <a:lstStyle/>
        <a:p>
          <a:r>
            <a:rPr lang="en-US" b="0" i="0"/>
            <a:t>Develop internship and student research opportunities</a:t>
          </a:r>
          <a:endParaRPr lang="en-US"/>
        </a:p>
      </dgm:t>
    </dgm:pt>
    <dgm:pt modelId="{DBCB7D34-371C-B644-8E6C-AC658C008D4C}" type="parTrans" cxnId="{59A23600-1C54-234A-ACFF-D6762234D714}">
      <dgm:prSet/>
      <dgm:spPr/>
      <dgm:t>
        <a:bodyPr/>
        <a:lstStyle/>
        <a:p>
          <a:endParaRPr lang="en-US"/>
        </a:p>
      </dgm:t>
    </dgm:pt>
    <dgm:pt modelId="{990B2BD8-D659-ED4F-A5AF-C02AF158DAA3}" type="sibTrans" cxnId="{59A23600-1C54-234A-ACFF-D6762234D714}">
      <dgm:prSet/>
      <dgm:spPr/>
      <dgm:t>
        <a:bodyPr/>
        <a:lstStyle/>
        <a:p>
          <a:endParaRPr lang="en-US"/>
        </a:p>
      </dgm:t>
    </dgm:pt>
    <dgm:pt modelId="{F0365B18-305F-574E-9C34-B0F0734B917C}">
      <dgm:prSet/>
      <dgm:spPr/>
      <dgm:t>
        <a:bodyPr/>
        <a:lstStyle/>
        <a:p>
          <a:r>
            <a:rPr lang="en-US" dirty="0"/>
            <a:t>Programs geared toward faculty in different stages and roles</a:t>
          </a:r>
        </a:p>
      </dgm:t>
    </dgm:pt>
    <dgm:pt modelId="{E80834B3-02D2-5A41-9907-3AC66E94478C}" type="parTrans" cxnId="{8A908A11-A910-D64D-99C8-94AD9BCA4A45}">
      <dgm:prSet/>
      <dgm:spPr/>
      <dgm:t>
        <a:bodyPr/>
        <a:lstStyle/>
        <a:p>
          <a:endParaRPr lang="en-US"/>
        </a:p>
      </dgm:t>
    </dgm:pt>
    <dgm:pt modelId="{26D2B109-D8A5-9D4A-B3B7-EC7F06B21E8B}" type="sibTrans" cxnId="{8A908A11-A910-D64D-99C8-94AD9BCA4A45}">
      <dgm:prSet/>
      <dgm:spPr/>
      <dgm:t>
        <a:bodyPr/>
        <a:lstStyle/>
        <a:p>
          <a:endParaRPr lang="en-US"/>
        </a:p>
      </dgm:t>
    </dgm:pt>
    <dgm:pt modelId="{EB071524-0473-1243-9822-F41606493E3C}">
      <dgm:prSet/>
      <dgm:spPr/>
      <dgm:t>
        <a:bodyPr/>
        <a:lstStyle/>
        <a:p>
          <a:r>
            <a:rPr lang="en-US" dirty="0"/>
            <a:t>Programs focused on specific issues/topics</a:t>
          </a:r>
        </a:p>
      </dgm:t>
    </dgm:pt>
    <dgm:pt modelId="{986CC886-2CA4-9F48-9361-BA4F64005549}" type="parTrans" cxnId="{D652E440-5669-A746-9C5F-FFFE3A61D522}">
      <dgm:prSet/>
      <dgm:spPr/>
      <dgm:t>
        <a:bodyPr/>
        <a:lstStyle/>
        <a:p>
          <a:endParaRPr lang="en-US"/>
        </a:p>
      </dgm:t>
    </dgm:pt>
    <dgm:pt modelId="{D72EC5F8-805E-2043-9F44-D87AF94B9BFB}" type="sibTrans" cxnId="{D652E440-5669-A746-9C5F-FFFE3A61D522}">
      <dgm:prSet/>
      <dgm:spPr/>
      <dgm:t>
        <a:bodyPr/>
        <a:lstStyle/>
        <a:p>
          <a:endParaRPr lang="en-US"/>
        </a:p>
      </dgm:t>
    </dgm:pt>
    <dgm:pt modelId="{F3421DAC-7497-9B4C-94AB-261B43538874}" type="pres">
      <dgm:prSet presAssocID="{2A2CCA73-F47E-E343-9B58-2CDBF54AFEA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08B9DB0-A666-3A4F-A7DB-7CC37F799947}" type="pres">
      <dgm:prSet presAssocID="{701C2921-D705-8C41-8DD7-23B1EEF61846}" presName="horFlow" presStyleCnt="0"/>
      <dgm:spPr/>
    </dgm:pt>
    <dgm:pt modelId="{EC5D6D4A-8B2B-2041-8644-8002E288CA26}" type="pres">
      <dgm:prSet presAssocID="{701C2921-D705-8C41-8DD7-23B1EEF61846}" presName="bigChev" presStyleLbl="node1" presStyleIdx="0" presStyleCnt="3"/>
      <dgm:spPr/>
    </dgm:pt>
    <dgm:pt modelId="{DF19D83F-3501-D949-A0FF-3D46B0C6104C}" type="pres">
      <dgm:prSet presAssocID="{E80834B3-02D2-5A41-9907-3AC66E94478C}" presName="parTrans" presStyleCnt="0"/>
      <dgm:spPr/>
    </dgm:pt>
    <dgm:pt modelId="{5F9689B7-83B8-B244-90C3-B2C73C5D4C63}" type="pres">
      <dgm:prSet presAssocID="{F0365B18-305F-574E-9C34-B0F0734B917C}" presName="node" presStyleLbl="alignAccFollowNode1" presStyleIdx="0" presStyleCnt="6">
        <dgm:presLayoutVars>
          <dgm:bulletEnabled val="1"/>
        </dgm:presLayoutVars>
      </dgm:prSet>
      <dgm:spPr/>
    </dgm:pt>
    <dgm:pt modelId="{4C358031-0E55-3C4A-8454-22BE30FD1516}" type="pres">
      <dgm:prSet presAssocID="{26D2B109-D8A5-9D4A-B3B7-EC7F06B21E8B}" presName="sibTrans" presStyleCnt="0"/>
      <dgm:spPr/>
    </dgm:pt>
    <dgm:pt modelId="{F3969485-2D07-184A-8E31-E85B4A1AFAAD}" type="pres">
      <dgm:prSet presAssocID="{EB071524-0473-1243-9822-F41606493E3C}" presName="node" presStyleLbl="alignAccFollowNode1" presStyleIdx="1" presStyleCnt="6">
        <dgm:presLayoutVars>
          <dgm:bulletEnabled val="1"/>
        </dgm:presLayoutVars>
      </dgm:prSet>
      <dgm:spPr/>
    </dgm:pt>
    <dgm:pt modelId="{D542B633-0D13-0F4F-9DFB-7F93715B1515}" type="pres">
      <dgm:prSet presAssocID="{701C2921-D705-8C41-8DD7-23B1EEF61846}" presName="vSp" presStyleCnt="0"/>
      <dgm:spPr/>
    </dgm:pt>
    <dgm:pt modelId="{4709851D-4480-B44B-903C-DA1C7D176A6B}" type="pres">
      <dgm:prSet presAssocID="{6CB2B24F-294B-774A-83DE-F54A7931DAA8}" presName="horFlow" presStyleCnt="0"/>
      <dgm:spPr/>
    </dgm:pt>
    <dgm:pt modelId="{B18ACB3A-7C5C-6E48-B090-7E30B80BCB5E}" type="pres">
      <dgm:prSet presAssocID="{6CB2B24F-294B-774A-83DE-F54A7931DAA8}" presName="bigChev" presStyleLbl="node1" presStyleIdx="1" presStyleCnt="3"/>
      <dgm:spPr/>
    </dgm:pt>
    <dgm:pt modelId="{C9EE62A0-58B4-5E41-A5E2-2EB56152A2A4}" type="pres">
      <dgm:prSet presAssocID="{88519624-4695-7F4C-8452-4EE8026A8219}" presName="parTrans" presStyleCnt="0"/>
      <dgm:spPr/>
    </dgm:pt>
    <dgm:pt modelId="{8415CF7A-DF56-DF4F-9F09-DB6AFBD39AE4}" type="pres">
      <dgm:prSet presAssocID="{0D8244FC-071E-174F-BD58-B5E491342806}" presName="node" presStyleLbl="alignAccFollowNode1" presStyleIdx="2" presStyleCnt="6">
        <dgm:presLayoutVars>
          <dgm:bulletEnabled val="1"/>
        </dgm:presLayoutVars>
      </dgm:prSet>
      <dgm:spPr/>
    </dgm:pt>
    <dgm:pt modelId="{8B8F894A-327F-804C-AB00-391EC022B191}" type="pres">
      <dgm:prSet presAssocID="{5CB7270F-9A17-E345-92CE-FC45392728F9}" presName="sibTrans" presStyleCnt="0"/>
      <dgm:spPr/>
    </dgm:pt>
    <dgm:pt modelId="{9C6107C2-F97E-EA4D-9D45-D86A5BAEF1C2}" type="pres">
      <dgm:prSet presAssocID="{1674CDA3-9B14-1040-BF33-2A00C7195D54}" presName="node" presStyleLbl="alignAccFollowNode1" presStyleIdx="3" presStyleCnt="6">
        <dgm:presLayoutVars>
          <dgm:bulletEnabled val="1"/>
        </dgm:presLayoutVars>
      </dgm:prSet>
      <dgm:spPr/>
    </dgm:pt>
    <dgm:pt modelId="{0C9111D3-0EE9-2743-85D3-E4ADA87174E4}" type="pres">
      <dgm:prSet presAssocID="{6CB2B24F-294B-774A-83DE-F54A7931DAA8}" presName="vSp" presStyleCnt="0"/>
      <dgm:spPr/>
    </dgm:pt>
    <dgm:pt modelId="{8F1C3580-1333-4843-938F-55763F2A9C46}" type="pres">
      <dgm:prSet presAssocID="{67360C0F-3AC7-D347-A710-6B6F2E893852}" presName="horFlow" presStyleCnt="0"/>
      <dgm:spPr/>
    </dgm:pt>
    <dgm:pt modelId="{4152359E-2A9F-BA47-BE6E-B98E69A47AD2}" type="pres">
      <dgm:prSet presAssocID="{67360C0F-3AC7-D347-A710-6B6F2E893852}" presName="bigChev" presStyleLbl="node1" presStyleIdx="2" presStyleCnt="3"/>
      <dgm:spPr/>
    </dgm:pt>
    <dgm:pt modelId="{156E22A4-3C31-A643-89AF-EE5EC045D64C}" type="pres">
      <dgm:prSet presAssocID="{E61EB973-61D2-3B49-82CD-7356C3F0C278}" presName="parTrans" presStyleCnt="0"/>
      <dgm:spPr/>
    </dgm:pt>
    <dgm:pt modelId="{31F2DE51-C117-5F4F-87D5-CFECBAFB980D}" type="pres">
      <dgm:prSet presAssocID="{FCDC266B-266E-AD45-9212-8C86B48844F7}" presName="node" presStyleLbl="alignAccFollowNode1" presStyleIdx="4" presStyleCnt="6">
        <dgm:presLayoutVars>
          <dgm:bulletEnabled val="1"/>
        </dgm:presLayoutVars>
      </dgm:prSet>
      <dgm:spPr/>
    </dgm:pt>
    <dgm:pt modelId="{2A8BBB28-8695-664A-B423-155589EF0A72}" type="pres">
      <dgm:prSet presAssocID="{C26FAC1F-D061-2F44-A5FF-EFDFC63EBC07}" presName="sibTrans" presStyleCnt="0"/>
      <dgm:spPr/>
    </dgm:pt>
    <dgm:pt modelId="{8049D78E-FE55-604C-888F-83D9B34185FA}" type="pres">
      <dgm:prSet presAssocID="{307CC065-76F7-CD46-8A96-6CFD3370CDF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9A23600-1C54-234A-ACFF-D6762234D714}" srcId="{67360C0F-3AC7-D347-A710-6B6F2E893852}" destId="{307CC065-76F7-CD46-8A96-6CFD3370CDF4}" srcOrd="1" destOrd="0" parTransId="{DBCB7D34-371C-B644-8E6C-AC658C008D4C}" sibTransId="{990B2BD8-D659-ED4F-A5AF-C02AF158DAA3}"/>
    <dgm:cxn modelId="{8A908A11-A910-D64D-99C8-94AD9BCA4A45}" srcId="{701C2921-D705-8C41-8DD7-23B1EEF61846}" destId="{F0365B18-305F-574E-9C34-B0F0734B917C}" srcOrd="0" destOrd="0" parTransId="{E80834B3-02D2-5A41-9907-3AC66E94478C}" sibTransId="{26D2B109-D8A5-9D4A-B3B7-EC7F06B21E8B}"/>
    <dgm:cxn modelId="{73EC6B1F-434E-DB41-B5C3-CFB1A1252C75}" type="presOf" srcId="{701C2921-D705-8C41-8DD7-23B1EEF61846}" destId="{EC5D6D4A-8B2B-2041-8644-8002E288CA26}" srcOrd="0" destOrd="0" presId="urn:microsoft.com/office/officeart/2005/8/layout/lProcess3"/>
    <dgm:cxn modelId="{8B3A6321-9174-F745-98C3-423105EBE6A5}" type="presOf" srcId="{FCDC266B-266E-AD45-9212-8C86B48844F7}" destId="{31F2DE51-C117-5F4F-87D5-CFECBAFB980D}" srcOrd="0" destOrd="0" presId="urn:microsoft.com/office/officeart/2005/8/layout/lProcess3"/>
    <dgm:cxn modelId="{36407C2C-6EA4-9040-85C7-BCD8D3222C14}" srcId="{2A2CCA73-F47E-E343-9B58-2CDBF54AFEA4}" destId="{6CB2B24F-294B-774A-83DE-F54A7931DAA8}" srcOrd="1" destOrd="0" parTransId="{8B7BD6B5-751A-2C43-9EB7-83804901258B}" sibTransId="{BE0F4ED9-B28F-D04D-A5A9-381DA024E167}"/>
    <dgm:cxn modelId="{A942283C-4FD1-8D48-834D-35B23CCE2B54}" type="presOf" srcId="{2A2CCA73-F47E-E343-9B58-2CDBF54AFEA4}" destId="{F3421DAC-7497-9B4C-94AB-261B43538874}" srcOrd="0" destOrd="0" presId="urn:microsoft.com/office/officeart/2005/8/layout/lProcess3"/>
    <dgm:cxn modelId="{D652E440-5669-A746-9C5F-FFFE3A61D522}" srcId="{701C2921-D705-8C41-8DD7-23B1EEF61846}" destId="{EB071524-0473-1243-9822-F41606493E3C}" srcOrd="1" destOrd="0" parTransId="{986CC886-2CA4-9F48-9361-BA4F64005549}" sibTransId="{D72EC5F8-805E-2043-9F44-D87AF94B9BFB}"/>
    <dgm:cxn modelId="{5A864A62-FA7F-1949-9DA4-A98F433DA643}" type="presOf" srcId="{F0365B18-305F-574E-9C34-B0F0734B917C}" destId="{5F9689B7-83B8-B244-90C3-B2C73C5D4C63}" srcOrd="0" destOrd="0" presId="urn:microsoft.com/office/officeart/2005/8/layout/lProcess3"/>
    <dgm:cxn modelId="{3099AD43-6365-A741-ACA8-8045059B9298}" srcId="{6CB2B24F-294B-774A-83DE-F54A7931DAA8}" destId="{0D8244FC-071E-174F-BD58-B5E491342806}" srcOrd="0" destOrd="0" parTransId="{88519624-4695-7F4C-8452-4EE8026A8219}" sibTransId="{5CB7270F-9A17-E345-92CE-FC45392728F9}"/>
    <dgm:cxn modelId="{E7A6CB6E-1473-F84D-9BAD-9ACB99FC2D3A}" type="presOf" srcId="{0D8244FC-071E-174F-BD58-B5E491342806}" destId="{8415CF7A-DF56-DF4F-9F09-DB6AFBD39AE4}" srcOrd="0" destOrd="0" presId="urn:microsoft.com/office/officeart/2005/8/layout/lProcess3"/>
    <dgm:cxn modelId="{8FA05C86-8002-9B43-BDD6-E7B0EEC8DFCD}" type="presOf" srcId="{307CC065-76F7-CD46-8A96-6CFD3370CDF4}" destId="{8049D78E-FE55-604C-888F-83D9B34185FA}" srcOrd="0" destOrd="0" presId="urn:microsoft.com/office/officeart/2005/8/layout/lProcess3"/>
    <dgm:cxn modelId="{A78F0D8B-55B0-084F-994A-F6B27DECE884}" srcId="{2A2CCA73-F47E-E343-9B58-2CDBF54AFEA4}" destId="{67360C0F-3AC7-D347-A710-6B6F2E893852}" srcOrd="2" destOrd="0" parTransId="{D0D13E9D-88D3-0D44-8593-05C1C85088B2}" sibTransId="{2370B661-D6F8-6F47-9ABF-73EAC820C4B0}"/>
    <dgm:cxn modelId="{F0BA4496-09D5-7442-9A2A-1DC2A80B309D}" type="presOf" srcId="{6CB2B24F-294B-774A-83DE-F54A7931DAA8}" destId="{B18ACB3A-7C5C-6E48-B090-7E30B80BCB5E}" srcOrd="0" destOrd="0" presId="urn:microsoft.com/office/officeart/2005/8/layout/lProcess3"/>
    <dgm:cxn modelId="{2C36ED9C-E3E5-5540-9F5D-512EA1167349}" type="presOf" srcId="{67360C0F-3AC7-D347-A710-6B6F2E893852}" destId="{4152359E-2A9F-BA47-BE6E-B98E69A47AD2}" srcOrd="0" destOrd="0" presId="urn:microsoft.com/office/officeart/2005/8/layout/lProcess3"/>
    <dgm:cxn modelId="{271B76A4-696B-A049-AC5C-B5CF7ADB72DF}" type="presOf" srcId="{EB071524-0473-1243-9822-F41606493E3C}" destId="{F3969485-2D07-184A-8E31-E85B4A1AFAAD}" srcOrd="0" destOrd="0" presId="urn:microsoft.com/office/officeart/2005/8/layout/lProcess3"/>
    <dgm:cxn modelId="{EDBBEDAF-2C90-E546-B275-5000779281F3}" srcId="{6CB2B24F-294B-774A-83DE-F54A7931DAA8}" destId="{1674CDA3-9B14-1040-BF33-2A00C7195D54}" srcOrd="1" destOrd="0" parTransId="{3EB581B8-A5B8-FE4B-A34B-7657234E2934}" sibTransId="{DEE3AA57-738B-3B44-9D13-F8623C32901B}"/>
    <dgm:cxn modelId="{C33C9CB4-5C07-0144-AF7F-13EA76D120CF}" srcId="{2A2CCA73-F47E-E343-9B58-2CDBF54AFEA4}" destId="{701C2921-D705-8C41-8DD7-23B1EEF61846}" srcOrd="0" destOrd="0" parTransId="{5A99EB1E-7533-2544-98D4-DC424AA0F1F4}" sibTransId="{52010A67-5399-7F44-AB7D-D0BD980ABEF0}"/>
    <dgm:cxn modelId="{4B354BBE-0718-144A-B0C1-A659788B11FC}" srcId="{67360C0F-3AC7-D347-A710-6B6F2E893852}" destId="{FCDC266B-266E-AD45-9212-8C86B48844F7}" srcOrd="0" destOrd="0" parTransId="{E61EB973-61D2-3B49-82CD-7356C3F0C278}" sibTransId="{C26FAC1F-D061-2F44-A5FF-EFDFC63EBC07}"/>
    <dgm:cxn modelId="{965F3ED4-EF83-3646-843C-637E490A6538}" type="presOf" srcId="{1674CDA3-9B14-1040-BF33-2A00C7195D54}" destId="{9C6107C2-F97E-EA4D-9D45-D86A5BAEF1C2}" srcOrd="0" destOrd="0" presId="urn:microsoft.com/office/officeart/2005/8/layout/lProcess3"/>
    <dgm:cxn modelId="{90121B34-FB0A-5C43-9650-C47C6740C5FE}" type="presParOf" srcId="{F3421DAC-7497-9B4C-94AB-261B43538874}" destId="{D08B9DB0-A666-3A4F-A7DB-7CC37F799947}" srcOrd="0" destOrd="0" presId="urn:microsoft.com/office/officeart/2005/8/layout/lProcess3"/>
    <dgm:cxn modelId="{2C3E9F38-8CB7-6B48-8F52-AF0A624CD7BD}" type="presParOf" srcId="{D08B9DB0-A666-3A4F-A7DB-7CC37F799947}" destId="{EC5D6D4A-8B2B-2041-8644-8002E288CA26}" srcOrd="0" destOrd="0" presId="urn:microsoft.com/office/officeart/2005/8/layout/lProcess3"/>
    <dgm:cxn modelId="{C4F3EC98-1B41-D34B-8566-9CB4AB816499}" type="presParOf" srcId="{D08B9DB0-A666-3A4F-A7DB-7CC37F799947}" destId="{DF19D83F-3501-D949-A0FF-3D46B0C6104C}" srcOrd="1" destOrd="0" presId="urn:microsoft.com/office/officeart/2005/8/layout/lProcess3"/>
    <dgm:cxn modelId="{BC308142-34E0-364D-9CB6-F2280B1001F1}" type="presParOf" srcId="{D08B9DB0-A666-3A4F-A7DB-7CC37F799947}" destId="{5F9689B7-83B8-B244-90C3-B2C73C5D4C63}" srcOrd="2" destOrd="0" presId="urn:microsoft.com/office/officeart/2005/8/layout/lProcess3"/>
    <dgm:cxn modelId="{EA4B21F9-F0A8-BF44-905C-F3F94B7C7C90}" type="presParOf" srcId="{D08B9DB0-A666-3A4F-A7DB-7CC37F799947}" destId="{4C358031-0E55-3C4A-8454-22BE30FD1516}" srcOrd="3" destOrd="0" presId="urn:microsoft.com/office/officeart/2005/8/layout/lProcess3"/>
    <dgm:cxn modelId="{9974E632-B179-1C46-89ED-4E1411D75C29}" type="presParOf" srcId="{D08B9DB0-A666-3A4F-A7DB-7CC37F799947}" destId="{F3969485-2D07-184A-8E31-E85B4A1AFAAD}" srcOrd="4" destOrd="0" presId="urn:microsoft.com/office/officeart/2005/8/layout/lProcess3"/>
    <dgm:cxn modelId="{B8BA30CC-57FE-D144-82EE-EA5DEC6D19AC}" type="presParOf" srcId="{F3421DAC-7497-9B4C-94AB-261B43538874}" destId="{D542B633-0D13-0F4F-9DFB-7F93715B1515}" srcOrd="1" destOrd="0" presId="urn:microsoft.com/office/officeart/2005/8/layout/lProcess3"/>
    <dgm:cxn modelId="{A1F7E7E2-54AD-E844-A462-B93DDA573E65}" type="presParOf" srcId="{F3421DAC-7497-9B4C-94AB-261B43538874}" destId="{4709851D-4480-B44B-903C-DA1C7D176A6B}" srcOrd="2" destOrd="0" presId="urn:microsoft.com/office/officeart/2005/8/layout/lProcess3"/>
    <dgm:cxn modelId="{ABB6F46B-5285-1747-BF30-981E5B4F5A8C}" type="presParOf" srcId="{4709851D-4480-B44B-903C-DA1C7D176A6B}" destId="{B18ACB3A-7C5C-6E48-B090-7E30B80BCB5E}" srcOrd="0" destOrd="0" presId="urn:microsoft.com/office/officeart/2005/8/layout/lProcess3"/>
    <dgm:cxn modelId="{D24DEAAF-C6B3-8546-9BF0-B6EBCB402B76}" type="presParOf" srcId="{4709851D-4480-B44B-903C-DA1C7D176A6B}" destId="{C9EE62A0-58B4-5E41-A5E2-2EB56152A2A4}" srcOrd="1" destOrd="0" presId="urn:microsoft.com/office/officeart/2005/8/layout/lProcess3"/>
    <dgm:cxn modelId="{116AD15E-6D04-AC4C-99F1-18D4167C5757}" type="presParOf" srcId="{4709851D-4480-B44B-903C-DA1C7D176A6B}" destId="{8415CF7A-DF56-DF4F-9F09-DB6AFBD39AE4}" srcOrd="2" destOrd="0" presId="urn:microsoft.com/office/officeart/2005/8/layout/lProcess3"/>
    <dgm:cxn modelId="{F016515D-8CC0-0A40-A435-B95FEE11FE95}" type="presParOf" srcId="{4709851D-4480-B44B-903C-DA1C7D176A6B}" destId="{8B8F894A-327F-804C-AB00-391EC022B191}" srcOrd="3" destOrd="0" presId="urn:microsoft.com/office/officeart/2005/8/layout/lProcess3"/>
    <dgm:cxn modelId="{28A9673E-C1F0-FC48-A260-EF1E3F2F722E}" type="presParOf" srcId="{4709851D-4480-B44B-903C-DA1C7D176A6B}" destId="{9C6107C2-F97E-EA4D-9D45-D86A5BAEF1C2}" srcOrd="4" destOrd="0" presId="urn:microsoft.com/office/officeart/2005/8/layout/lProcess3"/>
    <dgm:cxn modelId="{AEB28B52-C105-A041-9C3E-88233852D810}" type="presParOf" srcId="{F3421DAC-7497-9B4C-94AB-261B43538874}" destId="{0C9111D3-0EE9-2743-85D3-E4ADA87174E4}" srcOrd="3" destOrd="0" presId="urn:microsoft.com/office/officeart/2005/8/layout/lProcess3"/>
    <dgm:cxn modelId="{D0BFE096-4AC1-9349-9803-81BAEFBA99FD}" type="presParOf" srcId="{F3421DAC-7497-9B4C-94AB-261B43538874}" destId="{8F1C3580-1333-4843-938F-55763F2A9C46}" srcOrd="4" destOrd="0" presId="urn:microsoft.com/office/officeart/2005/8/layout/lProcess3"/>
    <dgm:cxn modelId="{9D91767F-D9F4-E944-A9A5-EECE906956FF}" type="presParOf" srcId="{8F1C3580-1333-4843-938F-55763F2A9C46}" destId="{4152359E-2A9F-BA47-BE6E-B98E69A47AD2}" srcOrd="0" destOrd="0" presId="urn:microsoft.com/office/officeart/2005/8/layout/lProcess3"/>
    <dgm:cxn modelId="{7DBEF262-4AE6-D74A-8CA9-0A615461FADE}" type="presParOf" srcId="{8F1C3580-1333-4843-938F-55763F2A9C46}" destId="{156E22A4-3C31-A643-89AF-EE5EC045D64C}" srcOrd="1" destOrd="0" presId="urn:microsoft.com/office/officeart/2005/8/layout/lProcess3"/>
    <dgm:cxn modelId="{8A262CE3-AFA2-3547-9502-EC326C420E30}" type="presParOf" srcId="{8F1C3580-1333-4843-938F-55763F2A9C46}" destId="{31F2DE51-C117-5F4F-87D5-CFECBAFB980D}" srcOrd="2" destOrd="0" presId="urn:microsoft.com/office/officeart/2005/8/layout/lProcess3"/>
    <dgm:cxn modelId="{600BE17A-CE77-6442-9026-01FCEB796446}" type="presParOf" srcId="{8F1C3580-1333-4843-938F-55763F2A9C46}" destId="{2A8BBB28-8695-664A-B423-155589EF0A72}" srcOrd="3" destOrd="0" presId="urn:microsoft.com/office/officeart/2005/8/layout/lProcess3"/>
    <dgm:cxn modelId="{52A448F4-0C73-C547-9184-99BB50DC35E3}" type="presParOf" srcId="{8F1C3580-1333-4843-938F-55763F2A9C46}" destId="{8049D78E-FE55-604C-888F-83D9B34185F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42876C8-8612-784A-9631-962D57BAA97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82565A-426D-BF4D-9FB9-CFD5EE954DBA}">
      <dgm:prSet/>
      <dgm:spPr/>
      <dgm:t>
        <a:bodyPr/>
        <a:lstStyle/>
        <a:p>
          <a:r>
            <a:rPr lang="en-US" b="0" i="0" baseline="0"/>
            <a:t>Offer professional development to faculty and university staff beyond UK</a:t>
          </a:r>
          <a:endParaRPr lang="en-US"/>
        </a:p>
      </dgm:t>
    </dgm:pt>
    <dgm:pt modelId="{378AC087-73AC-B541-AF54-4EBA913EE63A}" type="parTrans" cxnId="{470300C2-182C-634D-8196-5531AB5D3B57}">
      <dgm:prSet/>
      <dgm:spPr/>
      <dgm:t>
        <a:bodyPr/>
        <a:lstStyle/>
        <a:p>
          <a:endParaRPr lang="en-US"/>
        </a:p>
      </dgm:t>
    </dgm:pt>
    <dgm:pt modelId="{DBDCA4FA-CDF1-FF42-B304-52775C39A928}" type="sibTrans" cxnId="{470300C2-182C-634D-8196-5531AB5D3B57}">
      <dgm:prSet/>
      <dgm:spPr/>
      <dgm:t>
        <a:bodyPr/>
        <a:lstStyle/>
        <a:p>
          <a:endParaRPr lang="en-US"/>
        </a:p>
      </dgm:t>
    </dgm:pt>
    <dgm:pt modelId="{E0A38078-ED1D-D244-9D01-F42D21D613CB}">
      <dgm:prSet/>
      <dgm:spPr/>
      <dgm:t>
        <a:bodyPr/>
        <a:lstStyle/>
        <a:p>
          <a:r>
            <a:rPr lang="en-US" b="0" i="0"/>
            <a:t>e.g, create a summer PD institute</a:t>
          </a:r>
          <a:endParaRPr lang="en-US"/>
        </a:p>
      </dgm:t>
    </dgm:pt>
    <dgm:pt modelId="{944A2FB2-A682-8340-B1A7-10D8D1C86A36}" type="parTrans" cxnId="{3B35C10D-8C89-224C-9C12-B524158B169D}">
      <dgm:prSet/>
      <dgm:spPr/>
      <dgm:t>
        <a:bodyPr/>
        <a:lstStyle/>
        <a:p>
          <a:endParaRPr lang="en-US"/>
        </a:p>
      </dgm:t>
    </dgm:pt>
    <dgm:pt modelId="{B98B8266-6CE1-4042-84AA-1F00BD36FE49}" type="sibTrans" cxnId="{3B35C10D-8C89-224C-9C12-B524158B169D}">
      <dgm:prSet/>
      <dgm:spPr/>
      <dgm:t>
        <a:bodyPr/>
        <a:lstStyle/>
        <a:p>
          <a:endParaRPr lang="en-US"/>
        </a:p>
      </dgm:t>
    </dgm:pt>
    <dgm:pt modelId="{1648F17B-9CB6-0843-8AC9-0633E2CA3AFC}">
      <dgm:prSet/>
      <dgm:spPr/>
      <dgm:t>
        <a:bodyPr/>
        <a:lstStyle/>
        <a:p>
          <a:r>
            <a:rPr lang="en-US" b="0" i="0" baseline="0"/>
            <a:t>Conduct research to generate and disseminate new knowledge regarding effective faculty PD</a:t>
          </a:r>
          <a:endParaRPr lang="en-US"/>
        </a:p>
      </dgm:t>
    </dgm:pt>
    <dgm:pt modelId="{267A75F7-7C77-E641-8B61-B076424F75DD}" type="parTrans" cxnId="{8B833B2C-BF8D-4A45-9055-243CFA3446A0}">
      <dgm:prSet/>
      <dgm:spPr/>
      <dgm:t>
        <a:bodyPr/>
        <a:lstStyle/>
        <a:p>
          <a:endParaRPr lang="en-US"/>
        </a:p>
      </dgm:t>
    </dgm:pt>
    <dgm:pt modelId="{7D3D8600-3FC9-1742-8B02-9A537D81E74E}" type="sibTrans" cxnId="{8B833B2C-BF8D-4A45-9055-243CFA3446A0}">
      <dgm:prSet/>
      <dgm:spPr/>
      <dgm:t>
        <a:bodyPr/>
        <a:lstStyle/>
        <a:p>
          <a:endParaRPr lang="en-US"/>
        </a:p>
      </dgm:t>
    </dgm:pt>
    <dgm:pt modelId="{CFDC5BF9-1788-7A40-A59D-6ADFE7FBB39C}">
      <dgm:prSet/>
      <dgm:spPr/>
      <dgm:t>
        <a:bodyPr/>
        <a:lstStyle/>
        <a:p>
          <a:r>
            <a:rPr lang="en-US" b="0" i="0" baseline="0"/>
            <a:t>Seek grant funding to expand programming</a:t>
          </a:r>
          <a:endParaRPr lang="en-US"/>
        </a:p>
      </dgm:t>
    </dgm:pt>
    <dgm:pt modelId="{E406BB6E-C505-E049-9D6C-C86CF8DAD428}" type="parTrans" cxnId="{3F3D9FDE-7461-F640-9010-1038C92ADA8B}">
      <dgm:prSet/>
      <dgm:spPr/>
      <dgm:t>
        <a:bodyPr/>
        <a:lstStyle/>
        <a:p>
          <a:endParaRPr lang="en-US"/>
        </a:p>
      </dgm:t>
    </dgm:pt>
    <dgm:pt modelId="{EF1287A0-8A1A-784E-8385-DACE87E1F507}" type="sibTrans" cxnId="{3F3D9FDE-7461-F640-9010-1038C92ADA8B}">
      <dgm:prSet/>
      <dgm:spPr/>
      <dgm:t>
        <a:bodyPr/>
        <a:lstStyle/>
        <a:p>
          <a:endParaRPr lang="en-US"/>
        </a:p>
      </dgm:t>
    </dgm:pt>
    <dgm:pt modelId="{DB896A84-F93B-9F4B-88B7-7871461BF37E}" type="pres">
      <dgm:prSet presAssocID="{542876C8-8612-784A-9631-962D57BAA978}" presName="Name0" presStyleCnt="0">
        <dgm:presLayoutVars>
          <dgm:dir/>
          <dgm:resizeHandles val="exact"/>
        </dgm:presLayoutVars>
      </dgm:prSet>
      <dgm:spPr/>
    </dgm:pt>
    <dgm:pt modelId="{C6CA2BCC-3400-3848-80B7-EF6FB4AC6A05}" type="pres">
      <dgm:prSet presAssocID="{542876C8-8612-784A-9631-962D57BAA978}" presName="arrow" presStyleLbl="bgShp" presStyleIdx="0" presStyleCnt="1"/>
      <dgm:spPr/>
    </dgm:pt>
    <dgm:pt modelId="{87751824-0112-694E-AB6E-0EC2CDA8FA9B}" type="pres">
      <dgm:prSet presAssocID="{542876C8-8612-784A-9631-962D57BAA978}" presName="points" presStyleCnt="0"/>
      <dgm:spPr/>
    </dgm:pt>
    <dgm:pt modelId="{A9EAFFE1-DCE5-6740-B817-4E2380EEAC0C}" type="pres">
      <dgm:prSet presAssocID="{4282565A-426D-BF4D-9FB9-CFD5EE954DBA}" presName="compositeA" presStyleCnt="0"/>
      <dgm:spPr/>
    </dgm:pt>
    <dgm:pt modelId="{599A3BEF-B2E4-F54D-8E02-FBA7D6F02BDC}" type="pres">
      <dgm:prSet presAssocID="{4282565A-426D-BF4D-9FB9-CFD5EE954DBA}" presName="textA" presStyleLbl="revTx" presStyleIdx="0" presStyleCnt="3">
        <dgm:presLayoutVars>
          <dgm:bulletEnabled val="1"/>
        </dgm:presLayoutVars>
      </dgm:prSet>
      <dgm:spPr/>
    </dgm:pt>
    <dgm:pt modelId="{CD6FE923-3D53-8F48-A338-CE88846C13FA}" type="pres">
      <dgm:prSet presAssocID="{4282565A-426D-BF4D-9FB9-CFD5EE954DBA}" presName="circleA" presStyleLbl="node1" presStyleIdx="0" presStyleCnt="3"/>
      <dgm:spPr/>
    </dgm:pt>
    <dgm:pt modelId="{A54E3A9B-15C1-A145-A14B-C046F13282BE}" type="pres">
      <dgm:prSet presAssocID="{4282565A-426D-BF4D-9FB9-CFD5EE954DBA}" presName="spaceA" presStyleCnt="0"/>
      <dgm:spPr/>
    </dgm:pt>
    <dgm:pt modelId="{1D386D88-8D24-174A-A9FF-70A0A0AB87A7}" type="pres">
      <dgm:prSet presAssocID="{DBDCA4FA-CDF1-FF42-B304-52775C39A928}" presName="space" presStyleCnt="0"/>
      <dgm:spPr/>
    </dgm:pt>
    <dgm:pt modelId="{B1CA7E52-70D4-B846-9B2D-057CE947CD9B}" type="pres">
      <dgm:prSet presAssocID="{1648F17B-9CB6-0843-8AC9-0633E2CA3AFC}" presName="compositeB" presStyleCnt="0"/>
      <dgm:spPr/>
    </dgm:pt>
    <dgm:pt modelId="{4180EAE8-C388-5048-B8C2-FDF9DCF5C025}" type="pres">
      <dgm:prSet presAssocID="{1648F17B-9CB6-0843-8AC9-0633E2CA3AFC}" presName="textB" presStyleLbl="revTx" presStyleIdx="1" presStyleCnt="3">
        <dgm:presLayoutVars>
          <dgm:bulletEnabled val="1"/>
        </dgm:presLayoutVars>
      </dgm:prSet>
      <dgm:spPr/>
    </dgm:pt>
    <dgm:pt modelId="{A3D31156-6D9F-9D4B-A244-3E26D36C9300}" type="pres">
      <dgm:prSet presAssocID="{1648F17B-9CB6-0843-8AC9-0633E2CA3AFC}" presName="circleB" presStyleLbl="node1" presStyleIdx="1" presStyleCnt="3"/>
      <dgm:spPr/>
    </dgm:pt>
    <dgm:pt modelId="{275CAFAD-B244-6146-B02C-CA41B556E69B}" type="pres">
      <dgm:prSet presAssocID="{1648F17B-9CB6-0843-8AC9-0633E2CA3AFC}" presName="spaceB" presStyleCnt="0"/>
      <dgm:spPr/>
    </dgm:pt>
    <dgm:pt modelId="{5018E847-FAFF-6B49-AE00-0EA52D61F0CE}" type="pres">
      <dgm:prSet presAssocID="{7D3D8600-3FC9-1742-8B02-9A537D81E74E}" presName="space" presStyleCnt="0"/>
      <dgm:spPr/>
    </dgm:pt>
    <dgm:pt modelId="{1F71B83A-9464-AD42-AD30-A15AA2A306FF}" type="pres">
      <dgm:prSet presAssocID="{CFDC5BF9-1788-7A40-A59D-6ADFE7FBB39C}" presName="compositeA" presStyleCnt="0"/>
      <dgm:spPr/>
    </dgm:pt>
    <dgm:pt modelId="{82F5D9CC-5446-BA44-BF94-DD369E59AE02}" type="pres">
      <dgm:prSet presAssocID="{CFDC5BF9-1788-7A40-A59D-6ADFE7FBB39C}" presName="textA" presStyleLbl="revTx" presStyleIdx="2" presStyleCnt="3">
        <dgm:presLayoutVars>
          <dgm:bulletEnabled val="1"/>
        </dgm:presLayoutVars>
      </dgm:prSet>
      <dgm:spPr/>
    </dgm:pt>
    <dgm:pt modelId="{EB698B66-981C-E249-8ADF-39E5314EB0E3}" type="pres">
      <dgm:prSet presAssocID="{CFDC5BF9-1788-7A40-A59D-6ADFE7FBB39C}" presName="circleA" presStyleLbl="node1" presStyleIdx="2" presStyleCnt="3"/>
      <dgm:spPr/>
    </dgm:pt>
    <dgm:pt modelId="{7E91ED07-05E6-0A4A-880C-30DD9A01A88A}" type="pres">
      <dgm:prSet presAssocID="{CFDC5BF9-1788-7A40-A59D-6ADFE7FBB39C}" presName="spaceA" presStyleCnt="0"/>
      <dgm:spPr/>
    </dgm:pt>
  </dgm:ptLst>
  <dgm:cxnLst>
    <dgm:cxn modelId="{B0EA9004-0286-E34A-AC2B-6E88BABEB66B}" type="presOf" srcId="{1648F17B-9CB6-0843-8AC9-0633E2CA3AFC}" destId="{4180EAE8-C388-5048-B8C2-FDF9DCF5C025}" srcOrd="0" destOrd="0" presId="urn:microsoft.com/office/officeart/2005/8/layout/hProcess11"/>
    <dgm:cxn modelId="{3B35C10D-8C89-224C-9C12-B524158B169D}" srcId="{4282565A-426D-BF4D-9FB9-CFD5EE954DBA}" destId="{E0A38078-ED1D-D244-9D01-F42D21D613CB}" srcOrd="0" destOrd="0" parTransId="{944A2FB2-A682-8340-B1A7-10D8D1C86A36}" sibTransId="{B98B8266-6CE1-4042-84AA-1F00BD36FE49}"/>
    <dgm:cxn modelId="{8B833B2C-BF8D-4A45-9055-243CFA3446A0}" srcId="{542876C8-8612-784A-9631-962D57BAA978}" destId="{1648F17B-9CB6-0843-8AC9-0633E2CA3AFC}" srcOrd="1" destOrd="0" parTransId="{267A75F7-7C77-E641-8B61-B076424F75DD}" sibTransId="{7D3D8600-3FC9-1742-8B02-9A537D81E74E}"/>
    <dgm:cxn modelId="{7E2CCE37-CD9B-8D49-98F3-E35F6F1B96F3}" type="presOf" srcId="{CFDC5BF9-1788-7A40-A59D-6ADFE7FBB39C}" destId="{82F5D9CC-5446-BA44-BF94-DD369E59AE02}" srcOrd="0" destOrd="0" presId="urn:microsoft.com/office/officeart/2005/8/layout/hProcess11"/>
    <dgm:cxn modelId="{8949B580-C9B9-E247-8F67-82A600A6484A}" type="presOf" srcId="{E0A38078-ED1D-D244-9D01-F42D21D613CB}" destId="{599A3BEF-B2E4-F54D-8E02-FBA7D6F02BDC}" srcOrd="0" destOrd="1" presId="urn:microsoft.com/office/officeart/2005/8/layout/hProcess11"/>
    <dgm:cxn modelId="{759479B1-1F8C-9744-A86E-692E3B7D70C8}" type="presOf" srcId="{4282565A-426D-BF4D-9FB9-CFD5EE954DBA}" destId="{599A3BEF-B2E4-F54D-8E02-FBA7D6F02BDC}" srcOrd="0" destOrd="0" presId="urn:microsoft.com/office/officeart/2005/8/layout/hProcess11"/>
    <dgm:cxn modelId="{A0FD83BD-4D91-0746-B05B-871593C3610E}" type="presOf" srcId="{542876C8-8612-784A-9631-962D57BAA978}" destId="{DB896A84-F93B-9F4B-88B7-7871461BF37E}" srcOrd="0" destOrd="0" presId="urn:microsoft.com/office/officeart/2005/8/layout/hProcess11"/>
    <dgm:cxn modelId="{470300C2-182C-634D-8196-5531AB5D3B57}" srcId="{542876C8-8612-784A-9631-962D57BAA978}" destId="{4282565A-426D-BF4D-9FB9-CFD5EE954DBA}" srcOrd="0" destOrd="0" parTransId="{378AC087-73AC-B541-AF54-4EBA913EE63A}" sibTransId="{DBDCA4FA-CDF1-FF42-B304-52775C39A928}"/>
    <dgm:cxn modelId="{3F3D9FDE-7461-F640-9010-1038C92ADA8B}" srcId="{542876C8-8612-784A-9631-962D57BAA978}" destId="{CFDC5BF9-1788-7A40-A59D-6ADFE7FBB39C}" srcOrd="2" destOrd="0" parTransId="{E406BB6E-C505-E049-9D6C-C86CF8DAD428}" sibTransId="{EF1287A0-8A1A-784E-8385-DACE87E1F507}"/>
    <dgm:cxn modelId="{DB16A4FB-4C7D-3742-9F55-CA1FA64A8BC3}" type="presParOf" srcId="{DB896A84-F93B-9F4B-88B7-7871461BF37E}" destId="{C6CA2BCC-3400-3848-80B7-EF6FB4AC6A05}" srcOrd="0" destOrd="0" presId="urn:microsoft.com/office/officeart/2005/8/layout/hProcess11"/>
    <dgm:cxn modelId="{6276CFD2-4701-C74E-A47D-C70DA96996A1}" type="presParOf" srcId="{DB896A84-F93B-9F4B-88B7-7871461BF37E}" destId="{87751824-0112-694E-AB6E-0EC2CDA8FA9B}" srcOrd="1" destOrd="0" presId="urn:microsoft.com/office/officeart/2005/8/layout/hProcess11"/>
    <dgm:cxn modelId="{F3820A00-A18C-DE45-849B-A69C630B78B6}" type="presParOf" srcId="{87751824-0112-694E-AB6E-0EC2CDA8FA9B}" destId="{A9EAFFE1-DCE5-6740-B817-4E2380EEAC0C}" srcOrd="0" destOrd="0" presId="urn:microsoft.com/office/officeart/2005/8/layout/hProcess11"/>
    <dgm:cxn modelId="{BED25556-E060-474C-A7FE-9E3D5C6415A5}" type="presParOf" srcId="{A9EAFFE1-DCE5-6740-B817-4E2380EEAC0C}" destId="{599A3BEF-B2E4-F54D-8E02-FBA7D6F02BDC}" srcOrd="0" destOrd="0" presId="urn:microsoft.com/office/officeart/2005/8/layout/hProcess11"/>
    <dgm:cxn modelId="{4A0E260E-AFB3-524F-9440-E7BE39DE72AA}" type="presParOf" srcId="{A9EAFFE1-DCE5-6740-B817-4E2380EEAC0C}" destId="{CD6FE923-3D53-8F48-A338-CE88846C13FA}" srcOrd="1" destOrd="0" presId="urn:microsoft.com/office/officeart/2005/8/layout/hProcess11"/>
    <dgm:cxn modelId="{4442569F-5F02-0E47-BD21-8604DFE17111}" type="presParOf" srcId="{A9EAFFE1-DCE5-6740-B817-4E2380EEAC0C}" destId="{A54E3A9B-15C1-A145-A14B-C046F13282BE}" srcOrd="2" destOrd="0" presId="urn:microsoft.com/office/officeart/2005/8/layout/hProcess11"/>
    <dgm:cxn modelId="{C0169CBF-B514-5446-BC0D-1D8B57EB4AD8}" type="presParOf" srcId="{87751824-0112-694E-AB6E-0EC2CDA8FA9B}" destId="{1D386D88-8D24-174A-A9FF-70A0A0AB87A7}" srcOrd="1" destOrd="0" presId="urn:microsoft.com/office/officeart/2005/8/layout/hProcess11"/>
    <dgm:cxn modelId="{1678FBE6-AE67-5F47-8D60-5298B54F27A8}" type="presParOf" srcId="{87751824-0112-694E-AB6E-0EC2CDA8FA9B}" destId="{B1CA7E52-70D4-B846-9B2D-057CE947CD9B}" srcOrd="2" destOrd="0" presId="urn:microsoft.com/office/officeart/2005/8/layout/hProcess11"/>
    <dgm:cxn modelId="{F90DD8AA-97B2-A642-BF5A-B6D900F37F46}" type="presParOf" srcId="{B1CA7E52-70D4-B846-9B2D-057CE947CD9B}" destId="{4180EAE8-C388-5048-B8C2-FDF9DCF5C025}" srcOrd="0" destOrd="0" presId="urn:microsoft.com/office/officeart/2005/8/layout/hProcess11"/>
    <dgm:cxn modelId="{90B29582-CDE5-094F-A82C-669D8E744EE6}" type="presParOf" srcId="{B1CA7E52-70D4-B846-9B2D-057CE947CD9B}" destId="{A3D31156-6D9F-9D4B-A244-3E26D36C9300}" srcOrd="1" destOrd="0" presId="urn:microsoft.com/office/officeart/2005/8/layout/hProcess11"/>
    <dgm:cxn modelId="{41FDC3D8-E950-124B-A6C8-E81741E978F3}" type="presParOf" srcId="{B1CA7E52-70D4-B846-9B2D-057CE947CD9B}" destId="{275CAFAD-B244-6146-B02C-CA41B556E69B}" srcOrd="2" destOrd="0" presId="urn:microsoft.com/office/officeart/2005/8/layout/hProcess11"/>
    <dgm:cxn modelId="{92F65673-2504-3042-B6D6-68D10F5189ED}" type="presParOf" srcId="{87751824-0112-694E-AB6E-0EC2CDA8FA9B}" destId="{5018E847-FAFF-6B49-AE00-0EA52D61F0CE}" srcOrd="3" destOrd="0" presId="urn:microsoft.com/office/officeart/2005/8/layout/hProcess11"/>
    <dgm:cxn modelId="{D7F82892-36FC-2845-A3CF-D0B2790D81B6}" type="presParOf" srcId="{87751824-0112-694E-AB6E-0EC2CDA8FA9B}" destId="{1F71B83A-9464-AD42-AD30-A15AA2A306FF}" srcOrd="4" destOrd="0" presId="urn:microsoft.com/office/officeart/2005/8/layout/hProcess11"/>
    <dgm:cxn modelId="{88E9E5E8-8D50-9D4E-9406-CE6075D54A43}" type="presParOf" srcId="{1F71B83A-9464-AD42-AD30-A15AA2A306FF}" destId="{82F5D9CC-5446-BA44-BF94-DD369E59AE02}" srcOrd="0" destOrd="0" presId="urn:microsoft.com/office/officeart/2005/8/layout/hProcess11"/>
    <dgm:cxn modelId="{3DE775DD-B5E2-9543-9B3A-629316A4D530}" type="presParOf" srcId="{1F71B83A-9464-AD42-AD30-A15AA2A306FF}" destId="{EB698B66-981C-E249-8ADF-39E5314EB0E3}" srcOrd="1" destOrd="0" presId="urn:microsoft.com/office/officeart/2005/8/layout/hProcess11"/>
    <dgm:cxn modelId="{219087BD-F895-5F43-9D54-6448D2D366AC}" type="presParOf" srcId="{1F71B83A-9464-AD42-AD30-A15AA2A306FF}" destId="{7E91ED07-05E6-0A4A-880C-30DD9A01A88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542876C8-8612-784A-9631-962D57BAA97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82565A-426D-BF4D-9FB9-CFD5EE954DBA}">
      <dgm:prSet/>
      <dgm:spPr/>
      <dgm:t>
        <a:bodyPr/>
        <a:lstStyle/>
        <a:p>
          <a:r>
            <a:rPr lang="en-US" b="0" i="0" baseline="0"/>
            <a:t>Offer professional development to faculty and university staff beyond UK</a:t>
          </a:r>
          <a:endParaRPr lang="en-US"/>
        </a:p>
      </dgm:t>
    </dgm:pt>
    <dgm:pt modelId="{378AC087-73AC-B541-AF54-4EBA913EE63A}" type="parTrans" cxnId="{470300C2-182C-634D-8196-5531AB5D3B57}">
      <dgm:prSet/>
      <dgm:spPr/>
      <dgm:t>
        <a:bodyPr/>
        <a:lstStyle/>
        <a:p>
          <a:endParaRPr lang="en-US"/>
        </a:p>
      </dgm:t>
    </dgm:pt>
    <dgm:pt modelId="{DBDCA4FA-CDF1-FF42-B304-52775C39A928}" type="sibTrans" cxnId="{470300C2-182C-634D-8196-5531AB5D3B57}">
      <dgm:prSet/>
      <dgm:spPr/>
      <dgm:t>
        <a:bodyPr/>
        <a:lstStyle/>
        <a:p>
          <a:endParaRPr lang="en-US"/>
        </a:p>
      </dgm:t>
    </dgm:pt>
    <dgm:pt modelId="{E0A38078-ED1D-D244-9D01-F42D21D613CB}">
      <dgm:prSet/>
      <dgm:spPr/>
      <dgm:t>
        <a:bodyPr/>
        <a:lstStyle/>
        <a:p>
          <a:r>
            <a:rPr lang="en-US" b="0" i="0"/>
            <a:t>e.g, create a summer PD institute</a:t>
          </a:r>
          <a:endParaRPr lang="en-US"/>
        </a:p>
      </dgm:t>
    </dgm:pt>
    <dgm:pt modelId="{944A2FB2-A682-8340-B1A7-10D8D1C86A36}" type="parTrans" cxnId="{3B35C10D-8C89-224C-9C12-B524158B169D}">
      <dgm:prSet/>
      <dgm:spPr/>
      <dgm:t>
        <a:bodyPr/>
        <a:lstStyle/>
        <a:p>
          <a:endParaRPr lang="en-US"/>
        </a:p>
      </dgm:t>
    </dgm:pt>
    <dgm:pt modelId="{B98B8266-6CE1-4042-84AA-1F00BD36FE49}" type="sibTrans" cxnId="{3B35C10D-8C89-224C-9C12-B524158B169D}">
      <dgm:prSet/>
      <dgm:spPr/>
      <dgm:t>
        <a:bodyPr/>
        <a:lstStyle/>
        <a:p>
          <a:endParaRPr lang="en-US"/>
        </a:p>
      </dgm:t>
    </dgm:pt>
    <dgm:pt modelId="{1648F17B-9CB6-0843-8AC9-0633E2CA3AFC}">
      <dgm:prSet/>
      <dgm:spPr/>
      <dgm:t>
        <a:bodyPr/>
        <a:lstStyle/>
        <a:p>
          <a:r>
            <a:rPr lang="en-US" b="0" i="0" baseline="0"/>
            <a:t>Conduct research to generate and disseminate new knowledge regarding effective faculty PD</a:t>
          </a:r>
          <a:endParaRPr lang="en-US"/>
        </a:p>
      </dgm:t>
    </dgm:pt>
    <dgm:pt modelId="{267A75F7-7C77-E641-8B61-B076424F75DD}" type="parTrans" cxnId="{8B833B2C-BF8D-4A45-9055-243CFA3446A0}">
      <dgm:prSet/>
      <dgm:spPr/>
      <dgm:t>
        <a:bodyPr/>
        <a:lstStyle/>
        <a:p>
          <a:endParaRPr lang="en-US"/>
        </a:p>
      </dgm:t>
    </dgm:pt>
    <dgm:pt modelId="{7D3D8600-3FC9-1742-8B02-9A537D81E74E}" type="sibTrans" cxnId="{8B833B2C-BF8D-4A45-9055-243CFA3446A0}">
      <dgm:prSet/>
      <dgm:spPr/>
      <dgm:t>
        <a:bodyPr/>
        <a:lstStyle/>
        <a:p>
          <a:endParaRPr lang="en-US"/>
        </a:p>
      </dgm:t>
    </dgm:pt>
    <dgm:pt modelId="{CFDC5BF9-1788-7A40-A59D-6ADFE7FBB39C}">
      <dgm:prSet/>
      <dgm:spPr/>
      <dgm:t>
        <a:bodyPr/>
        <a:lstStyle/>
        <a:p>
          <a:r>
            <a:rPr lang="en-US" b="0" i="0" baseline="0"/>
            <a:t>Seek grant funding to expand programming</a:t>
          </a:r>
          <a:endParaRPr lang="en-US"/>
        </a:p>
      </dgm:t>
    </dgm:pt>
    <dgm:pt modelId="{E406BB6E-C505-E049-9D6C-C86CF8DAD428}" type="parTrans" cxnId="{3F3D9FDE-7461-F640-9010-1038C92ADA8B}">
      <dgm:prSet/>
      <dgm:spPr/>
      <dgm:t>
        <a:bodyPr/>
        <a:lstStyle/>
        <a:p>
          <a:endParaRPr lang="en-US"/>
        </a:p>
      </dgm:t>
    </dgm:pt>
    <dgm:pt modelId="{EF1287A0-8A1A-784E-8385-DACE87E1F507}" type="sibTrans" cxnId="{3F3D9FDE-7461-F640-9010-1038C92ADA8B}">
      <dgm:prSet/>
      <dgm:spPr/>
      <dgm:t>
        <a:bodyPr/>
        <a:lstStyle/>
        <a:p>
          <a:endParaRPr lang="en-US"/>
        </a:p>
      </dgm:t>
    </dgm:pt>
    <dgm:pt modelId="{DB896A84-F93B-9F4B-88B7-7871461BF37E}" type="pres">
      <dgm:prSet presAssocID="{542876C8-8612-784A-9631-962D57BAA978}" presName="Name0" presStyleCnt="0">
        <dgm:presLayoutVars>
          <dgm:dir/>
          <dgm:resizeHandles val="exact"/>
        </dgm:presLayoutVars>
      </dgm:prSet>
      <dgm:spPr/>
    </dgm:pt>
    <dgm:pt modelId="{C6CA2BCC-3400-3848-80B7-EF6FB4AC6A05}" type="pres">
      <dgm:prSet presAssocID="{542876C8-8612-784A-9631-962D57BAA978}" presName="arrow" presStyleLbl="bgShp" presStyleIdx="0" presStyleCnt="1"/>
      <dgm:spPr/>
    </dgm:pt>
    <dgm:pt modelId="{87751824-0112-694E-AB6E-0EC2CDA8FA9B}" type="pres">
      <dgm:prSet presAssocID="{542876C8-8612-784A-9631-962D57BAA978}" presName="points" presStyleCnt="0"/>
      <dgm:spPr/>
    </dgm:pt>
    <dgm:pt modelId="{A9EAFFE1-DCE5-6740-B817-4E2380EEAC0C}" type="pres">
      <dgm:prSet presAssocID="{4282565A-426D-BF4D-9FB9-CFD5EE954DBA}" presName="compositeA" presStyleCnt="0"/>
      <dgm:spPr/>
    </dgm:pt>
    <dgm:pt modelId="{599A3BEF-B2E4-F54D-8E02-FBA7D6F02BDC}" type="pres">
      <dgm:prSet presAssocID="{4282565A-426D-BF4D-9FB9-CFD5EE954DBA}" presName="textA" presStyleLbl="revTx" presStyleIdx="0" presStyleCnt="3">
        <dgm:presLayoutVars>
          <dgm:bulletEnabled val="1"/>
        </dgm:presLayoutVars>
      </dgm:prSet>
      <dgm:spPr/>
    </dgm:pt>
    <dgm:pt modelId="{CD6FE923-3D53-8F48-A338-CE88846C13FA}" type="pres">
      <dgm:prSet presAssocID="{4282565A-426D-BF4D-9FB9-CFD5EE954DBA}" presName="circleA" presStyleLbl="node1" presStyleIdx="0" presStyleCnt="3"/>
      <dgm:spPr/>
    </dgm:pt>
    <dgm:pt modelId="{A54E3A9B-15C1-A145-A14B-C046F13282BE}" type="pres">
      <dgm:prSet presAssocID="{4282565A-426D-BF4D-9FB9-CFD5EE954DBA}" presName="spaceA" presStyleCnt="0"/>
      <dgm:spPr/>
    </dgm:pt>
    <dgm:pt modelId="{1D386D88-8D24-174A-A9FF-70A0A0AB87A7}" type="pres">
      <dgm:prSet presAssocID="{DBDCA4FA-CDF1-FF42-B304-52775C39A928}" presName="space" presStyleCnt="0"/>
      <dgm:spPr/>
    </dgm:pt>
    <dgm:pt modelId="{B1CA7E52-70D4-B846-9B2D-057CE947CD9B}" type="pres">
      <dgm:prSet presAssocID="{1648F17B-9CB6-0843-8AC9-0633E2CA3AFC}" presName="compositeB" presStyleCnt="0"/>
      <dgm:spPr/>
    </dgm:pt>
    <dgm:pt modelId="{4180EAE8-C388-5048-B8C2-FDF9DCF5C025}" type="pres">
      <dgm:prSet presAssocID="{1648F17B-9CB6-0843-8AC9-0633E2CA3AFC}" presName="textB" presStyleLbl="revTx" presStyleIdx="1" presStyleCnt="3">
        <dgm:presLayoutVars>
          <dgm:bulletEnabled val="1"/>
        </dgm:presLayoutVars>
      </dgm:prSet>
      <dgm:spPr/>
    </dgm:pt>
    <dgm:pt modelId="{A3D31156-6D9F-9D4B-A244-3E26D36C9300}" type="pres">
      <dgm:prSet presAssocID="{1648F17B-9CB6-0843-8AC9-0633E2CA3AFC}" presName="circleB" presStyleLbl="node1" presStyleIdx="1" presStyleCnt="3"/>
      <dgm:spPr/>
    </dgm:pt>
    <dgm:pt modelId="{275CAFAD-B244-6146-B02C-CA41B556E69B}" type="pres">
      <dgm:prSet presAssocID="{1648F17B-9CB6-0843-8AC9-0633E2CA3AFC}" presName="spaceB" presStyleCnt="0"/>
      <dgm:spPr/>
    </dgm:pt>
    <dgm:pt modelId="{5018E847-FAFF-6B49-AE00-0EA52D61F0CE}" type="pres">
      <dgm:prSet presAssocID="{7D3D8600-3FC9-1742-8B02-9A537D81E74E}" presName="space" presStyleCnt="0"/>
      <dgm:spPr/>
    </dgm:pt>
    <dgm:pt modelId="{1F71B83A-9464-AD42-AD30-A15AA2A306FF}" type="pres">
      <dgm:prSet presAssocID="{CFDC5BF9-1788-7A40-A59D-6ADFE7FBB39C}" presName="compositeA" presStyleCnt="0"/>
      <dgm:spPr/>
    </dgm:pt>
    <dgm:pt modelId="{82F5D9CC-5446-BA44-BF94-DD369E59AE02}" type="pres">
      <dgm:prSet presAssocID="{CFDC5BF9-1788-7A40-A59D-6ADFE7FBB39C}" presName="textA" presStyleLbl="revTx" presStyleIdx="2" presStyleCnt="3">
        <dgm:presLayoutVars>
          <dgm:bulletEnabled val="1"/>
        </dgm:presLayoutVars>
      </dgm:prSet>
      <dgm:spPr/>
    </dgm:pt>
    <dgm:pt modelId="{EB698B66-981C-E249-8ADF-39E5314EB0E3}" type="pres">
      <dgm:prSet presAssocID="{CFDC5BF9-1788-7A40-A59D-6ADFE7FBB39C}" presName="circleA" presStyleLbl="node1" presStyleIdx="2" presStyleCnt="3"/>
      <dgm:spPr/>
    </dgm:pt>
    <dgm:pt modelId="{7E91ED07-05E6-0A4A-880C-30DD9A01A88A}" type="pres">
      <dgm:prSet presAssocID="{CFDC5BF9-1788-7A40-A59D-6ADFE7FBB39C}" presName="spaceA" presStyleCnt="0"/>
      <dgm:spPr/>
    </dgm:pt>
  </dgm:ptLst>
  <dgm:cxnLst>
    <dgm:cxn modelId="{B0EA9004-0286-E34A-AC2B-6E88BABEB66B}" type="presOf" srcId="{1648F17B-9CB6-0843-8AC9-0633E2CA3AFC}" destId="{4180EAE8-C388-5048-B8C2-FDF9DCF5C025}" srcOrd="0" destOrd="0" presId="urn:microsoft.com/office/officeart/2005/8/layout/hProcess11"/>
    <dgm:cxn modelId="{3B35C10D-8C89-224C-9C12-B524158B169D}" srcId="{4282565A-426D-BF4D-9FB9-CFD5EE954DBA}" destId="{E0A38078-ED1D-D244-9D01-F42D21D613CB}" srcOrd="0" destOrd="0" parTransId="{944A2FB2-A682-8340-B1A7-10D8D1C86A36}" sibTransId="{B98B8266-6CE1-4042-84AA-1F00BD36FE49}"/>
    <dgm:cxn modelId="{8B833B2C-BF8D-4A45-9055-243CFA3446A0}" srcId="{542876C8-8612-784A-9631-962D57BAA978}" destId="{1648F17B-9CB6-0843-8AC9-0633E2CA3AFC}" srcOrd="1" destOrd="0" parTransId="{267A75F7-7C77-E641-8B61-B076424F75DD}" sibTransId="{7D3D8600-3FC9-1742-8B02-9A537D81E74E}"/>
    <dgm:cxn modelId="{7E2CCE37-CD9B-8D49-98F3-E35F6F1B96F3}" type="presOf" srcId="{CFDC5BF9-1788-7A40-A59D-6ADFE7FBB39C}" destId="{82F5D9CC-5446-BA44-BF94-DD369E59AE02}" srcOrd="0" destOrd="0" presId="urn:microsoft.com/office/officeart/2005/8/layout/hProcess11"/>
    <dgm:cxn modelId="{8949B580-C9B9-E247-8F67-82A600A6484A}" type="presOf" srcId="{E0A38078-ED1D-D244-9D01-F42D21D613CB}" destId="{599A3BEF-B2E4-F54D-8E02-FBA7D6F02BDC}" srcOrd="0" destOrd="1" presId="urn:microsoft.com/office/officeart/2005/8/layout/hProcess11"/>
    <dgm:cxn modelId="{759479B1-1F8C-9744-A86E-692E3B7D70C8}" type="presOf" srcId="{4282565A-426D-BF4D-9FB9-CFD5EE954DBA}" destId="{599A3BEF-B2E4-F54D-8E02-FBA7D6F02BDC}" srcOrd="0" destOrd="0" presId="urn:microsoft.com/office/officeart/2005/8/layout/hProcess11"/>
    <dgm:cxn modelId="{A0FD83BD-4D91-0746-B05B-871593C3610E}" type="presOf" srcId="{542876C8-8612-784A-9631-962D57BAA978}" destId="{DB896A84-F93B-9F4B-88B7-7871461BF37E}" srcOrd="0" destOrd="0" presId="urn:microsoft.com/office/officeart/2005/8/layout/hProcess11"/>
    <dgm:cxn modelId="{470300C2-182C-634D-8196-5531AB5D3B57}" srcId="{542876C8-8612-784A-9631-962D57BAA978}" destId="{4282565A-426D-BF4D-9FB9-CFD5EE954DBA}" srcOrd="0" destOrd="0" parTransId="{378AC087-73AC-B541-AF54-4EBA913EE63A}" sibTransId="{DBDCA4FA-CDF1-FF42-B304-52775C39A928}"/>
    <dgm:cxn modelId="{3F3D9FDE-7461-F640-9010-1038C92ADA8B}" srcId="{542876C8-8612-784A-9631-962D57BAA978}" destId="{CFDC5BF9-1788-7A40-A59D-6ADFE7FBB39C}" srcOrd="2" destOrd="0" parTransId="{E406BB6E-C505-E049-9D6C-C86CF8DAD428}" sibTransId="{EF1287A0-8A1A-784E-8385-DACE87E1F507}"/>
    <dgm:cxn modelId="{DB16A4FB-4C7D-3742-9F55-CA1FA64A8BC3}" type="presParOf" srcId="{DB896A84-F93B-9F4B-88B7-7871461BF37E}" destId="{C6CA2BCC-3400-3848-80B7-EF6FB4AC6A05}" srcOrd="0" destOrd="0" presId="urn:microsoft.com/office/officeart/2005/8/layout/hProcess11"/>
    <dgm:cxn modelId="{6276CFD2-4701-C74E-A47D-C70DA96996A1}" type="presParOf" srcId="{DB896A84-F93B-9F4B-88B7-7871461BF37E}" destId="{87751824-0112-694E-AB6E-0EC2CDA8FA9B}" srcOrd="1" destOrd="0" presId="urn:microsoft.com/office/officeart/2005/8/layout/hProcess11"/>
    <dgm:cxn modelId="{F3820A00-A18C-DE45-849B-A69C630B78B6}" type="presParOf" srcId="{87751824-0112-694E-AB6E-0EC2CDA8FA9B}" destId="{A9EAFFE1-DCE5-6740-B817-4E2380EEAC0C}" srcOrd="0" destOrd="0" presId="urn:microsoft.com/office/officeart/2005/8/layout/hProcess11"/>
    <dgm:cxn modelId="{BED25556-E060-474C-A7FE-9E3D5C6415A5}" type="presParOf" srcId="{A9EAFFE1-DCE5-6740-B817-4E2380EEAC0C}" destId="{599A3BEF-B2E4-F54D-8E02-FBA7D6F02BDC}" srcOrd="0" destOrd="0" presId="urn:microsoft.com/office/officeart/2005/8/layout/hProcess11"/>
    <dgm:cxn modelId="{4A0E260E-AFB3-524F-9440-E7BE39DE72AA}" type="presParOf" srcId="{A9EAFFE1-DCE5-6740-B817-4E2380EEAC0C}" destId="{CD6FE923-3D53-8F48-A338-CE88846C13FA}" srcOrd="1" destOrd="0" presId="urn:microsoft.com/office/officeart/2005/8/layout/hProcess11"/>
    <dgm:cxn modelId="{4442569F-5F02-0E47-BD21-8604DFE17111}" type="presParOf" srcId="{A9EAFFE1-DCE5-6740-B817-4E2380EEAC0C}" destId="{A54E3A9B-15C1-A145-A14B-C046F13282BE}" srcOrd="2" destOrd="0" presId="urn:microsoft.com/office/officeart/2005/8/layout/hProcess11"/>
    <dgm:cxn modelId="{C0169CBF-B514-5446-BC0D-1D8B57EB4AD8}" type="presParOf" srcId="{87751824-0112-694E-AB6E-0EC2CDA8FA9B}" destId="{1D386D88-8D24-174A-A9FF-70A0A0AB87A7}" srcOrd="1" destOrd="0" presId="urn:microsoft.com/office/officeart/2005/8/layout/hProcess11"/>
    <dgm:cxn modelId="{1678FBE6-AE67-5F47-8D60-5298B54F27A8}" type="presParOf" srcId="{87751824-0112-694E-AB6E-0EC2CDA8FA9B}" destId="{B1CA7E52-70D4-B846-9B2D-057CE947CD9B}" srcOrd="2" destOrd="0" presId="urn:microsoft.com/office/officeart/2005/8/layout/hProcess11"/>
    <dgm:cxn modelId="{F90DD8AA-97B2-A642-BF5A-B6D900F37F46}" type="presParOf" srcId="{B1CA7E52-70D4-B846-9B2D-057CE947CD9B}" destId="{4180EAE8-C388-5048-B8C2-FDF9DCF5C025}" srcOrd="0" destOrd="0" presId="urn:microsoft.com/office/officeart/2005/8/layout/hProcess11"/>
    <dgm:cxn modelId="{90B29582-CDE5-094F-A82C-669D8E744EE6}" type="presParOf" srcId="{B1CA7E52-70D4-B846-9B2D-057CE947CD9B}" destId="{A3D31156-6D9F-9D4B-A244-3E26D36C9300}" srcOrd="1" destOrd="0" presId="urn:microsoft.com/office/officeart/2005/8/layout/hProcess11"/>
    <dgm:cxn modelId="{41FDC3D8-E950-124B-A6C8-E81741E978F3}" type="presParOf" srcId="{B1CA7E52-70D4-B846-9B2D-057CE947CD9B}" destId="{275CAFAD-B244-6146-B02C-CA41B556E69B}" srcOrd="2" destOrd="0" presId="urn:microsoft.com/office/officeart/2005/8/layout/hProcess11"/>
    <dgm:cxn modelId="{92F65673-2504-3042-B6D6-68D10F5189ED}" type="presParOf" srcId="{87751824-0112-694E-AB6E-0EC2CDA8FA9B}" destId="{5018E847-FAFF-6B49-AE00-0EA52D61F0CE}" srcOrd="3" destOrd="0" presId="urn:microsoft.com/office/officeart/2005/8/layout/hProcess11"/>
    <dgm:cxn modelId="{D7F82892-36FC-2845-A3CF-D0B2790D81B6}" type="presParOf" srcId="{87751824-0112-694E-AB6E-0EC2CDA8FA9B}" destId="{1F71B83A-9464-AD42-AD30-A15AA2A306FF}" srcOrd="4" destOrd="0" presId="urn:microsoft.com/office/officeart/2005/8/layout/hProcess11"/>
    <dgm:cxn modelId="{88E9E5E8-8D50-9D4E-9406-CE6075D54A43}" type="presParOf" srcId="{1F71B83A-9464-AD42-AD30-A15AA2A306FF}" destId="{82F5D9CC-5446-BA44-BF94-DD369E59AE02}" srcOrd="0" destOrd="0" presId="urn:microsoft.com/office/officeart/2005/8/layout/hProcess11"/>
    <dgm:cxn modelId="{3DE775DD-B5E2-9543-9B3A-629316A4D530}" type="presParOf" srcId="{1F71B83A-9464-AD42-AD30-A15AA2A306FF}" destId="{EB698B66-981C-E249-8ADF-39E5314EB0E3}" srcOrd="1" destOrd="0" presId="urn:microsoft.com/office/officeart/2005/8/layout/hProcess11"/>
    <dgm:cxn modelId="{219087BD-F895-5F43-9D54-6448D2D366AC}" type="presParOf" srcId="{1F71B83A-9464-AD42-AD30-A15AA2A306FF}" destId="{7E91ED07-05E6-0A4A-880C-30DD9A01A88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542876C8-8612-784A-9631-962D57BAA97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82565A-426D-BF4D-9FB9-CFD5EE954DBA}">
      <dgm:prSet/>
      <dgm:spPr/>
      <dgm:t>
        <a:bodyPr/>
        <a:lstStyle/>
        <a:p>
          <a:r>
            <a:rPr lang="en-US" b="0" i="0" baseline="0"/>
            <a:t>Offer professional development to faculty and university staff beyond UK</a:t>
          </a:r>
          <a:endParaRPr lang="en-US"/>
        </a:p>
      </dgm:t>
    </dgm:pt>
    <dgm:pt modelId="{378AC087-73AC-B541-AF54-4EBA913EE63A}" type="parTrans" cxnId="{470300C2-182C-634D-8196-5531AB5D3B57}">
      <dgm:prSet/>
      <dgm:spPr/>
      <dgm:t>
        <a:bodyPr/>
        <a:lstStyle/>
        <a:p>
          <a:endParaRPr lang="en-US"/>
        </a:p>
      </dgm:t>
    </dgm:pt>
    <dgm:pt modelId="{DBDCA4FA-CDF1-FF42-B304-52775C39A928}" type="sibTrans" cxnId="{470300C2-182C-634D-8196-5531AB5D3B57}">
      <dgm:prSet/>
      <dgm:spPr/>
      <dgm:t>
        <a:bodyPr/>
        <a:lstStyle/>
        <a:p>
          <a:endParaRPr lang="en-US"/>
        </a:p>
      </dgm:t>
    </dgm:pt>
    <dgm:pt modelId="{E0A38078-ED1D-D244-9D01-F42D21D613CB}">
      <dgm:prSet/>
      <dgm:spPr/>
      <dgm:t>
        <a:bodyPr/>
        <a:lstStyle/>
        <a:p>
          <a:r>
            <a:rPr lang="en-US" b="0" i="0"/>
            <a:t>e.g, create a summer PD institute</a:t>
          </a:r>
          <a:endParaRPr lang="en-US"/>
        </a:p>
      </dgm:t>
    </dgm:pt>
    <dgm:pt modelId="{944A2FB2-A682-8340-B1A7-10D8D1C86A36}" type="parTrans" cxnId="{3B35C10D-8C89-224C-9C12-B524158B169D}">
      <dgm:prSet/>
      <dgm:spPr/>
      <dgm:t>
        <a:bodyPr/>
        <a:lstStyle/>
        <a:p>
          <a:endParaRPr lang="en-US"/>
        </a:p>
      </dgm:t>
    </dgm:pt>
    <dgm:pt modelId="{B98B8266-6CE1-4042-84AA-1F00BD36FE49}" type="sibTrans" cxnId="{3B35C10D-8C89-224C-9C12-B524158B169D}">
      <dgm:prSet/>
      <dgm:spPr/>
      <dgm:t>
        <a:bodyPr/>
        <a:lstStyle/>
        <a:p>
          <a:endParaRPr lang="en-US"/>
        </a:p>
      </dgm:t>
    </dgm:pt>
    <dgm:pt modelId="{1648F17B-9CB6-0843-8AC9-0633E2CA3AFC}">
      <dgm:prSet/>
      <dgm:spPr/>
      <dgm:t>
        <a:bodyPr/>
        <a:lstStyle/>
        <a:p>
          <a:r>
            <a:rPr lang="en-US" b="0" i="0" baseline="0" dirty="0"/>
            <a:t>Conduct research to generate and disseminate new knowledge regarding effective faculty/staff PD</a:t>
          </a:r>
          <a:endParaRPr lang="en-US" dirty="0"/>
        </a:p>
      </dgm:t>
    </dgm:pt>
    <dgm:pt modelId="{267A75F7-7C77-E641-8B61-B076424F75DD}" type="parTrans" cxnId="{8B833B2C-BF8D-4A45-9055-243CFA3446A0}">
      <dgm:prSet/>
      <dgm:spPr/>
      <dgm:t>
        <a:bodyPr/>
        <a:lstStyle/>
        <a:p>
          <a:endParaRPr lang="en-US"/>
        </a:p>
      </dgm:t>
    </dgm:pt>
    <dgm:pt modelId="{7D3D8600-3FC9-1742-8B02-9A537D81E74E}" type="sibTrans" cxnId="{8B833B2C-BF8D-4A45-9055-243CFA3446A0}">
      <dgm:prSet/>
      <dgm:spPr/>
      <dgm:t>
        <a:bodyPr/>
        <a:lstStyle/>
        <a:p>
          <a:endParaRPr lang="en-US"/>
        </a:p>
      </dgm:t>
    </dgm:pt>
    <dgm:pt modelId="{CFDC5BF9-1788-7A40-A59D-6ADFE7FBB39C}">
      <dgm:prSet/>
      <dgm:spPr/>
      <dgm:t>
        <a:bodyPr/>
        <a:lstStyle/>
        <a:p>
          <a:r>
            <a:rPr lang="en-US" b="0" i="0" baseline="0"/>
            <a:t>Seek grant funding to expand programming</a:t>
          </a:r>
          <a:endParaRPr lang="en-US"/>
        </a:p>
      </dgm:t>
    </dgm:pt>
    <dgm:pt modelId="{E406BB6E-C505-E049-9D6C-C86CF8DAD428}" type="parTrans" cxnId="{3F3D9FDE-7461-F640-9010-1038C92ADA8B}">
      <dgm:prSet/>
      <dgm:spPr/>
      <dgm:t>
        <a:bodyPr/>
        <a:lstStyle/>
        <a:p>
          <a:endParaRPr lang="en-US"/>
        </a:p>
      </dgm:t>
    </dgm:pt>
    <dgm:pt modelId="{EF1287A0-8A1A-784E-8385-DACE87E1F507}" type="sibTrans" cxnId="{3F3D9FDE-7461-F640-9010-1038C92ADA8B}">
      <dgm:prSet/>
      <dgm:spPr/>
      <dgm:t>
        <a:bodyPr/>
        <a:lstStyle/>
        <a:p>
          <a:endParaRPr lang="en-US"/>
        </a:p>
      </dgm:t>
    </dgm:pt>
    <dgm:pt modelId="{DB896A84-F93B-9F4B-88B7-7871461BF37E}" type="pres">
      <dgm:prSet presAssocID="{542876C8-8612-784A-9631-962D57BAA978}" presName="Name0" presStyleCnt="0">
        <dgm:presLayoutVars>
          <dgm:dir/>
          <dgm:resizeHandles val="exact"/>
        </dgm:presLayoutVars>
      </dgm:prSet>
      <dgm:spPr/>
    </dgm:pt>
    <dgm:pt modelId="{C6CA2BCC-3400-3848-80B7-EF6FB4AC6A05}" type="pres">
      <dgm:prSet presAssocID="{542876C8-8612-784A-9631-962D57BAA978}" presName="arrow" presStyleLbl="bgShp" presStyleIdx="0" presStyleCnt="1"/>
      <dgm:spPr/>
    </dgm:pt>
    <dgm:pt modelId="{87751824-0112-694E-AB6E-0EC2CDA8FA9B}" type="pres">
      <dgm:prSet presAssocID="{542876C8-8612-784A-9631-962D57BAA978}" presName="points" presStyleCnt="0"/>
      <dgm:spPr/>
    </dgm:pt>
    <dgm:pt modelId="{A9EAFFE1-DCE5-6740-B817-4E2380EEAC0C}" type="pres">
      <dgm:prSet presAssocID="{4282565A-426D-BF4D-9FB9-CFD5EE954DBA}" presName="compositeA" presStyleCnt="0"/>
      <dgm:spPr/>
    </dgm:pt>
    <dgm:pt modelId="{599A3BEF-B2E4-F54D-8E02-FBA7D6F02BDC}" type="pres">
      <dgm:prSet presAssocID="{4282565A-426D-BF4D-9FB9-CFD5EE954DBA}" presName="textA" presStyleLbl="revTx" presStyleIdx="0" presStyleCnt="3">
        <dgm:presLayoutVars>
          <dgm:bulletEnabled val="1"/>
        </dgm:presLayoutVars>
      </dgm:prSet>
      <dgm:spPr/>
    </dgm:pt>
    <dgm:pt modelId="{CD6FE923-3D53-8F48-A338-CE88846C13FA}" type="pres">
      <dgm:prSet presAssocID="{4282565A-426D-BF4D-9FB9-CFD5EE954DBA}" presName="circleA" presStyleLbl="node1" presStyleIdx="0" presStyleCnt="3"/>
      <dgm:spPr/>
    </dgm:pt>
    <dgm:pt modelId="{A54E3A9B-15C1-A145-A14B-C046F13282BE}" type="pres">
      <dgm:prSet presAssocID="{4282565A-426D-BF4D-9FB9-CFD5EE954DBA}" presName="spaceA" presStyleCnt="0"/>
      <dgm:spPr/>
    </dgm:pt>
    <dgm:pt modelId="{1D386D88-8D24-174A-A9FF-70A0A0AB87A7}" type="pres">
      <dgm:prSet presAssocID="{DBDCA4FA-CDF1-FF42-B304-52775C39A928}" presName="space" presStyleCnt="0"/>
      <dgm:spPr/>
    </dgm:pt>
    <dgm:pt modelId="{B1CA7E52-70D4-B846-9B2D-057CE947CD9B}" type="pres">
      <dgm:prSet presAssocID="{1648F17B-9CB6-0843-8AC9-0633E2CA3AFC}" presName="compositeB" presStyleCnt="0"/>
      <dgm:spPr/>
    </dgm:pt>
    <dgm:pt modelId="{4180EAE8-C388-5048-B8C2-FDF9DCF5C025}" type="pres">
      <dgm:prSet presAssocID="{1648F17B-9CB6-0843-8AC9-0633E2CA3AFC}" presName="textB" presStyleLbl="revTx" presStyleIdx="1" presStyleCnt="3">
        <dgm:presLayoutVars>
          <dgm:bulletEnabled val="1"/>
        </dgm:presLayoutVars>
      </dgm:prSet>
      <dgm:spPr/>
    </dgm:pt>
    <dgm:pt modelId="{A3D31156-6D9F-9D4B-A244-3E26D36C9300}" type="pres">
      <dgm:prSet presAssocID="{1648F17B-9CB6-0843-8AC9-0633E2CA3AFC}" presName="circleB" presStyleLbl="node1" presStyleIdx="1" presStyleCnt="3"/>
      <dgm:spPr/>
    </dgm:pt>
    <dgm:pt modelId="{275CAFAD-B244-6146-B02C-CA41B556E69B}" type="pres">
      <dgm:prSet presAssocID="{1648F17B-9CB6-0843-8AC9-0633E2CA3AFC}" presName="spaceB" presStyleCnt="0"/>
      <dgm:spPr/>
    </dgm:pt>
    <dgm:pt modelId="{5018E847-FAFF-6B49-AE00-0EA52D61F0CE}" type="pres">
      <dgm:prSet presAssocID="{7D3D8600-3FC9-1742-8B02-9A537D81E74E}" presName="space" presStyleCnt="0"/>
      <dgm:spPr/>
    </dgm:pt>
    <dgm:pt modelId="{1F71B83A-9464-AD42-AD30-A15AA2A306FF}" type="pres">
      <dgm:prSet presAssocID="{CFDC5BF9-1788-7A40-A59D-6ADFE7FBB39C}" presName="compositeA" presStyleCnt="0"/>
      <dgm:spPr/>
    </dgm:pt>
    <dgm:pt modelId="{82F5D9CC-5446-BA44-BF94-DD369E59AE02}" type="pres">
      <dgm:prSet presAssocID="{CFDC5BF9-1788-7A40-A59D-6ADFE7FBB39C}" presName="textA" presStyleLbl="revTx" presStyleIdx="2" presStyleCnt="3">
        <dgm:presLayoutVars>
          <dgm:bulletEnabled val="1"/>
        </dgm:presLayoutVars>
      </dgm:prSet>
      <dgm:spPr/>
    </dgm:pt>
    <dgm:pt modelId="{EB698B66-981C-E249-8ADF-39E5314EB0E3}" type="pres">
      <dgm:prSet presAssocID="{CFDC5BF9-1788-7A40-A59D-6ADFE7FBB39C}" presName="circleA" presStyleLbl="node1" presStyleIdx="2" presStyleCnt="3"/>
      <dgm:spPr/>
    </dgm:pt>
    <dgm:pt modelId="{7E91ED07-05E6-0A4A-880C-30DD9A01A88A}" type="pres">
      <dgm:prSet presAssocID="{CFDC5BF9-1788-7A40-A59D-6ADFE7FBB39C}" presName="spaceA" presStyleCnt="0"/>
      <dgm:spPr/>
    </dgm:pt>
  </dgm:ptLst>
  <dgm:cxnLst>
    <dgm:cxn modelId="{B0EA9004-0286-E34A-AC2B-6E88BABEB66B}" type="presOf" srcId="{1648F17B-9CB6-0843-8AC9-0633E2CA3AFC}" destId="{4180EAE8-C388-5048-B8C2-FDF9DCF5C025}" srcOrd="0" destOrd="0" presId="urn:microsoft.com/office/officeart/2005/8/layout/hProcess11"/>
    <dgm:cxn modelId="{3B35C10D-8C89-224C-9C12-B524158B169D}" srcId="{4282565A-426D-BF4D-9FB9-CFD5EE954DBA}" destId="{E0A38078-ED1D-D244-9D01-F42D21D613CB}" srcOrd="0" destOrd="0" parTransId="{944A2FB2-A682-8340-B1A7-10D8D1C86A36}" sibTransId="{B98B8266-6CE1-4042-84AA-1F00BD36FE49}"/>
    <dgm:cxn modelId="{8B833B2C-BF8D-4A45-9055-243CFA3446A0}" srcId="{542876C8-8612-784A-9631-962D57BAA978}" destId="{1648F17B-9CB6-0843-8AC9-0633E2CA3AFC}" srcOrd="1" destOrd="0" parTransId="{267A75F7-7C77-E641-8B61-B076424F75DD}" sibTransId="{7D3D8600-3FC9-1742-8B02-9A537D81E74E}"/>
    <dgm:cxn modelId="{7E2CCE37-CD9B-8D49-98F3-E35F6F1B96F3}" type="presOf" srcId="{CFDC5BF9-1788-7A40-A59D-6ADFE7FBB39C}" destId="{82F5D9CC-5446-BA44-BF94-DD369E59AE02}" srcOrd="0" destOrd="0" presId="urn:microsoft.com/office/officeart/2005/8/layout/hProcess11"/>
    <dgm:cxn modelId="{8949B580-C9B9-E247-8F67-82A600A6484A}" type="presOf" srcId="{E0A38078-ED1D-D244-9D01-F42D21D613CB}" destId="{599A3BEF-B2E4-F54D-8E02-FBA7D6F02BDC}" srcOrd="0" destOrd="1" presId="urn:microsoft.com/office/officeart/2005/8/layout/hProcess11"/>
    <dgm:cxn modelId="{759479B1-1F8C-9744-A86E-692E3B7D70C8}" type="presOf" srcId="{4282565A-426D-BF4D-9FB9-CFD5EE954DBA}" destId="{599A3BEF-B2E4-F54D-8E02-FBA7D6F02BDC}" srcOrd="0" destOrd="0" presId="urn:microsoft.com/office/officeart/2005/8/layout/hProcess11"/>
    <dgm:cxn modelId="{A0FD83BD-4D91-0746-B05B-871593C3610E}" type="presOf" srcId="{542876C8-8612-784A-9631-962D57BAA978}" destId="{DB896A84-F93B-9F4B-88B7-7871461BF37E}" srcOrd="0" destOrd="0" presId="urn:microsoft.com/office/officeart/2005/8/layout/hProcess11"/>
    <dgm:cxn modelId="{470300C2-182C-634D-8196-5531AB5D3B57}" srcId="{542876C8-8612-784A-9631-962D57BAA978}" destId="{4282565A-426D-BF4D-9FB9-CFD5EE954DBA}" srcOrd="0" destOrd="0" parTransId="{378AC087-73AC-B541-AF54-4EBA913EE63A}" sibTransId="{DBDCA4FA-CDF1-FF42-B304-52775C39A928}"/>
    <dgm:cxn modelId="{3F3D9FDE-7461-F640-9010-1038C92ADA8B}" srcId="{542876C8-8612-784A-9631-962D57BAA978}" destId="{CFDC5BF9-1788-7A40-A59D-6ADFE7FBB39C}" srcOrd="2" destOrd="0" parTransId="{E406BB6E-C505-E049-9D6C-C86CF8DAD428}" sibTransId="{EF1287A0-8A1A-784E-8385-DACE87E1F507}"/>
    <dgm:cxn modelId="{DB16A4FB-4C7D-3742-9F55-CA1FA64A8BC3}" type="presParOf" srcId="{DB896A84-F93B-9F4B-88B7-7871461BF37E}" destId="{C6CA2BCC-3400-3848-80B7-EF6FB4AC6A05}" srcOrd="0" destOrd="0" presId="urn:microsoft.com/office/officeart/2005/8/layout/hProcess11"/>
    <dgm:cxn modelId="{6276CFD2-4701-C74E-A47D-C70DA96996A1}" type="presParOf" srcId="{DB896A84-F93B-9F4B-88B7-7871461BF37E}" destId="{87751824-0112-694E-AB6E-0EC2CDA8FA9B}" srcOrd="1" destOrd="0" presId="urn:microsoft.com/office/officeart/2005/8/layout/hProcess11"/>
    <dgm:cxn modelId="{F3820A00-A18C-DE45-849B-A69C630B78B6}" type="presParOf" srcId="{87751824-0112-694E-AB6E-0EC2CDA8FA9B}" destId="{A9EAFFE1-DCE5-6740-B817-4E2380EEAC0C}" srcOrd="0" destOrd="0" presId="urn:microsoft.com/office/officeart/2005/8/layout/hProcess11"/>
    <dgm:cxn modelId="{BED25556-E060-474C-A7FE-9E3D5C6415A5}" type="presParOf" srcId="{A9EAFFE1-DCE5-6740-B817-4E2380EEAC0C}" destId="{599A3BEF-B2E4-F54D-8E02-FBA7D6F02BDC}" srcOrd="0" destOrd="0" presId="urn:microsoft.com/office/officeart/2005/8/layout/hProcess11"/>
    <dgm:cxn modelId="{4A0E260E-AFB3-524F-9440-E7BE39DE72AA}" type="presParOf" srcId="{A9EAFFE1-DCE5-6740-B817-4E2380EEAC0C}" destId="{CD6FE923-3D53-8F48-A338-CE88846C13FA}" srcOrd="1" destOrd="0" presId="urn:microsoft.com/office/officeart/2005/8/layout/hProcess11"/>
    <dgm:cxn modelId="{4442569F-5F02-0E47-BD21-8604DFE17111}" type="presParOf" srcId="{A9EAFFE1-DCE5-6740-B817-4E2380EEAC0C}" destId="{A54E3A9B-15C1-A145-A14B-C046F13282BE}" srcOrd="2" destOrd="0" presId="urn:microsoft.com/office/officeart/2005/8/layout/hProcess11"/>
    <dgm:cxn modelId="{C0169CBF-B514-5446-BC0D-1D8B57EB4AD8}" type="presParOf" srcId="{87751824-0112-694E-AB6E-0EC2CDA8FA9B}" destId="{1D386D88-8D24-174A-A9FF-70A0A0AB87A7}" srcOrd="1" destOrd="0" presId="urn:microsoft.com/office/officeart/2005/8/layout/hProcess11"/>
    <dgm:cxn modelId="{1678FBE6-AE67-5F47-8D60-5298B54F27A8}" type="presParOf" srcId="{87751824-0112-694E-AB6E-0EC2CDA8FA9B}" destId="{B1CA7E52-70D4-B846-9B2D-057CE947CD9B}" srcOrd="2" destOrd="0" presId="urn:microsoft.com/office/officeart/2005/8/layout/hProcess11"/>
    <dgm:cxn modelId="{F90DD8AA-97B2-A642-BF5A-B6D900F37F46}" type="presParOf" srcId="{B1CA7E52-70D4-B846-9B2D-057CE947CD9B}" destId="{4180EAE8-C388-5048-B8C2-FDF9DCF5C025}" srcOrd="0" destOrd="0" presId="urn:microsoft.com/office/officeart/2005/8/layout/hProcess11"/>
    <dgm:cxn modelId="{90B29582-CDE5-094F-A82C-669D8E744EE6}" type="presParOf" srcId="{B1CA7E52-70D4-B846-9B2D-057CE947CD9B}" destId="{A3D31156-6D9F-9D4B-A244-3E26D36C9300}" srcOrd="1" destOrd="0" presId="urn:microsoft.com/office/officeart/2005/8/layout/hProcess11"/>
    <dgm:cxn modelId="{41FDC3D8-E950-124B-A6C8-E81741E978F3}" type="presParOf" srcId="{B1CA7E52-70D4-B846-9B2D-057CE947CD9B}" destId="{275CAFAD-B244-6146-B02C-CA41B556E69B}" srcOrd="2" destOrd="0" presId="urn:microsoft.com/office/officeart/2005/8/layout/hProcess11"/>
    <dgm:cxn modelId="{92F65673-2504-3042-B6D6-68D10F5189ED}" type="presParOf" srcId="{87751824-0112-694E-AB6E-0EC2CDA8FA9B}" destId="{5018E847-FAFF-6B49-AE00-0EA52D61F0CE}" srcOrd="3" destOrd="0" presId="urn:microsoft.com/office/officeart/2005/8/layout/hProcess11"/>
    <dgm:cxn modelId="{D7F82892-36FC-2845-A3CF-D0B2790D81B6}" type="presParOf" srcId="{87751824-0112-694E-AB6E-0EC2CDA8FA9B}" destId="{1F71B83A-9464-AD42-AD30-A15AA2A306FF}" srcOrd="4" destOrd="0" presId="urn:microsoft.com/office/officeart/2005/8/layout/hProcess11"/>
    <dgm:cxn modelId="{88E9E5E8-8D50-9D4E-9406-CE6075D54A43}" type="presParOf" srcId="{1F71B83A-9464-AD42-AD30-A15AA2A306FF}" destId="{82F5D9CC-5446-BA44-BF94-DD369E59AE02}" srcOrd="0" destOrd="0" presId="urn:microsoft.com/office/officeart/2005/8/layout/hProcess11"/>
    <dgm:cxn modelId="{3DE775DD-B5E2-9543-9B3A-629316A4D530}" type="presParOf" srcId="{1F71B83A-9464-AD42-AD30-A15AA2A306FF}" destId="{EB698B66-981C-E249-8ADF-39E5314EB0E3}" srcOrd="1" destOrd="0" presId="urn:microsoft.com/office/officeart/2005/8/layout/hProcess11"/>
    <dgm:cxn modelId="{219087BD-F895-5F43-9D54-6448D2D366AC}" type="presParOf" srcId="{1F71B83A-9464-AD42-AD30-A15AA2A306FF}" destId="{7E91ED07-05E6-0A4A-880C-30DD9A01A88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3CE8B0-CB7E-9743-8986-D2F24238050D}" type="doc">
      <dgm:prSet loTypeId="urn:microsoft.com/office/officeart/2005/8/layout/cycle5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462CEC6-3C1E-034C-8124-6C2F5772A909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Disorienting dilemma</a:t>
          </a:r>
        </a:p>
      </dgm:t>
    </dgm:pt>
    <dgm:pt modelId="{D71F478B-1436-F541-B697-359878E1CB0C}" type="parTrans" cxnId="{10164217-8E00-8840-A059-8F396C2233E6}">
      <dgm:prSet/>
      <dgm:spPr/>
      <dgm:t>
        <a:bodyPr/>
        <a:lstStyle/>
        <a:p>
          <a:endParaRPr lang="en-US" sz="2800"/>
        </a:p>
      </dgm:t>
    </dgm:pt>
    <dgm:pt modelId="{F12035BB-65CE-8C40-9FE9-B366BBEB1244}" type="sibTrans" cxnId="{10164217-8E00-8840-A059-8F396C2233E6}">
      <dgm:prSet/>
      <dgm:spPr/>
      <dgm:t>
        <a:bodyPr/>
        <a:lstStyle/>
        <a:p>
          <a:endParaRPr lang="en-US" sz="2800"/>
        </a:p>
      </dgm:t>
    </dgm:pt>
    <dgm:pt modelId="{676949B8-0D3C-FE42-A59C-25405DED9F74}">
      <dgm:prSet phldrT="[Text]" custT="1"/>
      <dgm:spPr/>
      <dgm:t>
        <a:bodyPr/>
        <a:lstStyle/>
        <a:p>
          <a:r>
            <a:rPr lang="en-US" sz="1200" dirty="0"/>
            <a:t>Self-examination</a:t>
          </a:r>
        </a:p>
      </dgm:t>
    </dgm:pt>
    <dgm:pt modelId="{E5AE6AFF-6A43-0B40-81F7-BBADC465A3AB}" type="parTrans" cxnId="{D3E70C04-206F-AC44-9443-E0D56B2328CF}">
      <dgm:prSet/>
      <dgm:spPr/>
      <dgm:t>
        <a:bodyPr/>
        <a:lstStyle/>
        <a:p>
          <a:endParaRPr lang="en-US" sz="2800"/>
        </a:p>
      </dgm:t>
    </dgm:pt>
    <dgm:pt modelId="{18A2A5F0-9082-7847-8F26-75AF41ADAE93}" type="sibTrans" cxnId="{D3E70C04-206F-AC44-9443-E0D56B2328CF}">
      <dgm:prSet/>
      <dgm:spPr/>
      <dgm:t>
        <a:bodyPr/>
        <a:lstStyle/>
        <a:p>
          <a:endParaRPr lang="en-US" sz="2800"/>
        </a:p>
      </dgm:t>
    </dgm:pt>
    <dgm:pt modelId="{3F42646F-419E-C440-AA07-2F1EEAE9C655}">
      <dgm:prSet phldrT="[Text]" custT="1"/>
      <dgm:spPr/>
      <dgm:t>
        <a:bodyPr/>
        <a:lstStyle/>
        <a:p>
          <a:r>
            <a:rPr lang="en-US" sz="1200" dirty="0"/>
            <a:t>Sense of alienation</a:t>
          </a:r>
        </a:p>
      </dgm:t>
    </dgm:pt>
    <dgm:pt modelId="{345AC824-B98E-4949-A0CE-367054546C50}" type="parTrans" cxnId="{7D628B50-9965-F241-AC54-D2E9A51161E2}">
      <dgm:prSet/>
      <dgm:spPr/>
      <dgm:t>
        <a:bodyPr/>
        <a:lstStyle/>
        <a:p>
          <a:endParaRPr lang="en-US" sz="2800"/>
        </a:p>
      </dgm:t>
    </dgm:pt>
    <dgm:pt modelId="{6352E9B1-D750-2A40-8559-85FF6D307619}" type="sibTrans" cxnId="{7D628B50-9965-F241-AC54-D2E9A51161E2}">
      <dgm:prSet/>
      <dgm:spPr/>
      <dgm:t>
        <a:bodyPr/>
        <a:lstStyle/>
        <a:p>
          <a:endParaRPr lang="en-US" sz="2800"/>
        </a:p>
      </dgm:t>
    </dgm:pt>
    <dgm:pt modelId="{AF093597-E9BA-2749-9C91-89659EADCE0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Relating discontent to others</a:t>
          </a:r>
        </a:p>
      </dgm:t>
    </dgm:pt>
    <dgm:pt modelId="{2077F1FC-AD3C-C14A-AFA4-32EE3DBC34E2}" type="parTrans" cxnId="{20E10C51-214C-B045-A472-E0A53AA84DA1}">
      <dgm:prSet/>
      <dgm:spPr/>
      <dgm:t>
        <a:bodyPr/>
        <a:lstStyle/>
        <a:p>
          <a:endParaRPr lang="en-US" sz="2800"/>
        </a:p>
      </dgm:t>
    </dgm:pt>
    <dgm:pt modelId="{65CF4996-9C6C-CF4C-8639-73BFD5264E15}" type="sibTrans" cxnId="{20E10C51-214C-B045-A472-E0A53AA84DA1}">
      <dgm:prSet/>
      <dgm:spPr/>
      <dgm:t>
        <a:bodyPr/>
        <a:lstStyle/>
        <a:p>
          <a:endParaRPr lang="en-US" sz="2800"/>
        </a:p>
      </dgm:t>
    </dgm:pt>
    <dgm:pt modelId="{3DA08053-20E6-9044-AD17-1DC79A856A3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Exploring new options</a:t>
          </a:r>
        </a:p>
      </dgm:t>
    </dgm:pt>
    <dgm:pt modelId="{76054EC4-6133-A741-BA34-45675910ACDB}" type="parTrans" cxnId="{D22E78D6-3A21-AA4E-B7AE-68F7748977E0}">
      <dgm:prSet/>
      <dgm:spPr/>
      <dgm:t>
        <a:bodyPr/>
        <a:lstStyle/>
        <a:p>
          <a:endParaRPr lang="en-US" sz="2800"/>
        </a:p>
      </dgm:t>
    </dgm:pt>
    <dgm:pt modelId="{B6B53DF3-D90A-E641-B712-FD827C71FFCD}" type="sibTrans" cxnId="{D22E78D6-3A21-AA4E-B7AE-68F7748977E0}">
      <dgm:prSet/>
      <dgm:spPr/>
      <dgm:t>
        <a:bodyPr/>
        <a:lstStyle/>
        <a:p>
          <a:endParaRPr lang="en-US" sz="2800"/>
        </a:p>
      </dgm:t>
    </dgm:pt>
    <dgm:pt modelId="{D1BE38AE-F62A-024C-8B97-614FA24F571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Building confidence</a:t>
          </a:r>
        </a:p>
      </dgm:t>
    </dgm:pt>
    <dgm:pt modelId="{73CE4A09-861F-8D43-B37B-7F35635D28DC}" type="parTrans" cxnId="{F753FB04-3130-EE46-97F2-CC25EEC37A46}">
      <dgm:prSet/>
      <dgm:spPr/>
      <dgm:t>
        <a:bodyPr/>
        <a:lstStyle/>
        <a:p>
          <a:endParaRPr lang="en-US" sz="2800"/>
        </a:p>
      </dgm:t>
    </dgm:pt>
    <dgm:pt modelId="{F342354A-9B14-2643-BE03-C5DEA612A275}" type="sibTrans" cxnId="{F753FB04-3130-EE46-97F2-CC25EEC37A46}">
      <dgm:prSet/>
      <dgm:spPr/>
      <dgm:t>
        <a:bodyPr/>
        <a:lstStyle/>
        <a:p>
          <a:endParaRPr lang="en-US" sz="2800"/>
        </a:p>
      </dgm:t>
    </dgm:pt>
    <dgm:pt modelId="{6F05FC64-D5E9-F942-BB7E-D0F0B3A151B6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Planning course of action</a:t>
          </a:r>
        </a:p>
      </dgm:t>
    </dgm:pt>
    <dgm:pt modelId="{0A6BC3D5-B334-9E44-A04E-E9877DAA0531}" type="parTrans" cxnId="{56654C5D-1406-7541-8E36-98F0CF7B5B82}">
      <dgm:prSet/>
      <dgm:spPr/>
      <dgm:t>
        <a:bodyPr/>
        <a:lstStyle/>
        <a:p>
          <a:endParaRPr lang="en-US" sz="2800"/>
        </a:p>
      </dgm:t>
    </dgm:pt>
    <dgm:pt modelId="{790A534C-A562-1142-A0FF-3E29617DE258}" type="sibTrans" cxnId="{56654C5D-1406-7541-8E36-98F0CF7B5B82}">
      <dgm:prSet/>
      <dgm:spPr/>
      <dgm:t>
        <a:bodyPr/>
        <a:lstStyle/>
        <a:p>
          <a:endParaRPr lang="en-US" sz="2800"/>
        </a:p>
      </dgm:t>
    </dgm:pt>
    <dgm:pt modelId="{32A7CABE-8351-8C41-9966-2285485FBA2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Gaining knowledge to implement plan</a:t>
          </a:r>
        </a:p>
      </dgm:t>
    </dgm:pt>
    <dgm:pt modelId="{C130DD56-B545-E448-896F-FF23127EB6CE}" type="parTrans" cxnId="{EEA9CE10-4D40-F34C-82C5-1C22C21B6C55}">
      <dgm:prSet/>
      <dgm:spPr/>
      <dgm:t>
        <a:bodyPr/>
        <a:lstStyle/>
        <a:p>
          <a:endParaRPr lang="en-US" sz="2800"/>
        </a:p>
      </dgm:t>
    </dgm:pt>
    <dgm:pt modelId="{DFBE489C-41EB-BD47-97AF-E7A8DAF011FD}" type="sibTrans" cxnId="{EEA9CE10-4D40-F34C-82C5-1C22C21B6C55}">
      <dgm:prSet/>
      <dgm:spPr/>
      <dgm:t>
        <a:bodyPr/>
        <a:lstStyle/>
        <a:p>
          <a:endParaRPr lang="en-US" sz="2800"/>
        </a:p>
      </dgm:t>
    </dgm:pt>
    <dgm:pt modelId="{41BC9139-B594-7445-8849-C20CEB64738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dirty="0"/>
            <a:t>Experimenting with new roles</a:t>
          </a:r>
        </a:p>
      </dgm:t>
    </dgm:pt>
    <dgm:pt modelId="{51F9C399-F6D5-DE48-AABA-880E704E123A}" type="parTrans" cxnId="{3BECC65A-162B-B942-84C3-B2612F2D33E1}">
      <dgm:prSet/>
      <dgm:spPr/>
      <dgm:t>
        <a:bodyPr/>
        <a:lstStyle/>
        <a:p>
          <a:endParaRPr lang="en-US" sz="2800"/>
        </a:p>
      </dgm:t>
    </dgm:pt>
    <dgm:pt modelId="{BB7C6CAB-778A-E84C-8938-FD8DF7ED8016}" type="sibTrans" cxnId="{3BECC65A-162B-B942-84C3-B2612F2D33E1}">
      <dgm:prSet/>
      <dgm:spPr/>
      <dgm:t>
        <a:bodyPr/>
        <a:lstStyle/>
        <a:p>
          <a:endParaRPr lang="en-US" sz="2800"/>
        </a:p>
      </dgm:t>
    </dgm:pt>
    <dgm:pt modelId="{1B3D26D3-5816-3D4A-8A78-01689CB27CF1}">
      <dgm:prSet phldrT="[Text]" custT="1"/>
      <dgm:spPr/>
      <dgm:t>
        <a:bodyPr/>
        <a:lstStyle/>
        <a:p>
          <a:r>
            <a:rPr lang="en-US" sz="1200" dirty="0"/>
            <a:t>Reintegration</a:t>
          </a:r>
        </a:p>
      </dgm:t>
    </dgm:pt>
    <dgm:pt modelId="{3307C93A-D254-BE43-834B-B910BF4A4AB9}" type="parTrans" cxnId="{3E192D23-D90B-FF4B-808D-11C93B85BF68}">
      <dgm:prSet/>
      <dgm:spPr/>
      <dgm:t>
        <a:bodyPr/>
        <a:lstStyle/>
        <a:p>
          <a:endParaRPr lang="en-US" sz="2800"/>
        </a:p>
      </dgm:t>
    </dgm:pt>
    <dgm:pt modelId="{35C4485C-6118-A347-AF33-80AA251767A2}" type="sibTrans" cxnId="{3E192D23-D90B-FF4B-808D-11C93B85BF68}">
      <dgm:prSet/>
      <dgm:spPr/>
      <dgm:t>
        <a:bodyPr/>
        <a:lstStyle/>
        <a:p>
          <a:endParaRPr lang="en-US" sz="2800"/>
        </a:p>
      </dgm:t>
    </dgm:pt>
    <dgm:pt modelId="{28ECBFB1-6C61-0E43-8886-166A5D8FE961}" type="pres">
      <dgm:prSet presAssocID="{473CE8B0-CB7E-9743-8986-D2F24238050D}" presName="cycle" presStyleCnt="0">
        <dgm:presLayoutVars>
          <dgm:dir/>
          <dgm:resizeHandles val="exact"/>
        </dgm:presLayoutVars>
      </dgm:prSet>
      <dgm:spPr/>
    </dgm:pt>
    <dgm:pt modelId="{2FCD420F-109A-DC4E-8320-45D0965D9EEA}" type="pres">
      <dgm:prSet presAssocID="{6462CEC6-3C1E-034C-8124-6C2F5772A909}" presName="node" presStyleLbl="node1" presStyleIdx="0" presStyleCnt="10">
        <dgm:presLayoutVars>
          <dgm:bulletEnabled val="1"/>
        </dgm:presLayoutVars>
      </dgm:prSet>
      <dgm:spPr/>
    </dgm:pt>
    <dgm:pt modelId="{BE167204-9D92-F847-A3D0-33F86BD6D8F2}" type="pres">
      <dgm:prSet presAssocID="{6462CEC6-3C1E-034C-8124-6C2F5772A909}" presName="spNode" presStyleCnt="0"/>
      <dgm:spPr/>
    </dgm:pt>
    <dgm:pt modelId="{3B6851D9-51DC-D544-B91C-29435794964F}" type="pres">
      <dgm:prSet presAssocID="{F12035BB-65CE-8C40-9FE9-B366BBEB1244}" presName="sibTrans" presStyleLbl="sibTrans1D1" presStyleIdx="0" presStyleCnt="10"/>
      <dgm:spPr/>
    </dgm:pt>
    <dgm:pt modelId="{48009796-1171-BA46-8A35-5A4A00938732}" type="pres">
      <dgm:prSet presAssocID="{676949B8-0D3C-FE42-A59C-25405DED9F74}" presName="node" presStyleLbl="node1" presStyleIdx="1" presStyleCnt="10">
        <dgm:presLayoutVars>
          <dgm:bulletEnabled val="1"/>
        </dgm:presLayoutVars>
      </dgm:prSet>
      <dgm:spPr/>
    </dgm:pt>
    <dgm:pt modelId="{C0C63DC2-68A0-934B-B76F-45EEB647F8D8}" type="pres">
      <dgm:prSet presAssocID="{676949B8-0D3C-FE42-A59C-25405DED9F74}" presName="spNode" presStyleCnt="0"/>
      <dgm:spPr/>
    </dgm:pt>
    <dgm:pt modelId="{BA35368F-CD7C-7A42-98FC-E317AE419FD2}" type="pres">
      <dgm:prSet presAssocID="{18A2A5F0-9082-7847-8F26-75AF41ADAE93}" presName="sibTrans" presStyleLbl="sibTrans1D1" presStyleIdx="1" presStyleCnt="10"/>
      <dgm:spPr/>
    </dgm:pt>
    <dgm:pt modelId="{1E51DCAE-7C88-394C-AEA8-932C67722FD8}" type="pres">
      <dgm:prSet presAssocID="{3F42646F-419E-C440-AA07-2F1EEAE9C655}" presName="node" presStyleLbl="node1" presStyleIdx="2" presStyleCnt="10">
        <dgm:presLayoutVars>
          <dgm:bulletEnabled val="1"/>
        </dgm:presLayoutVars>
      </dgm:prSet>
      <dgm:spPr/>
    </dgm:pt>
    <dgm:pt modelId="{C71A4E74-4AEB-A044-8B6E-C14AC795BB97}" type="pres">
      <dgm:prSet presAssocID="{3F42646F-419E-C440-AA07-2F1EEAE9C655}" presName="spNode" presStyleCnt="0"/>
      <dgm:spPr/>
    </dgm:pt>
    <dgm:pt modelId="{714C0C27-7001-2248-9C54-6F8411344FDF}" type="pres">
      <dgm:prSet presAssocID="{6352E9B1-D750-2A40-8559-85FF6D307619}" presName="sibTrans" presStyleLbl="sibTrans1D1" presStyleIdx="2" presStyleCnt="10"/>
      <dgm:spPr/>
    </dgm:pt>
    <dgm:pt modelId="{21A8A1B0-4956-C745-A309-4B12ABFC0B49}" type="pres">
      <dgm:prSet presAssocID="{AF093597-E9BA-2749-9C91-89659EADCE00}" presName="node" presStyleLbl="node1" presStyleIdx="3" presStyleCnt="10">
        <dgm:presLayoutVars>
          <dgm:bulletEnabled val="1"/>
        </dgm:presLayoutVars>
      </dgm:prSet>
      <dgm:spPr/>
    </dgm:pt>
    <dgm:pt modelId="{77218B64-1161-8840-8251-B1181E5E5025}" type="pres">
      <dgm:prSet presAssocID="{AF093597-E9BA-2749-9C91-89659EADCE00}" presName="spNode" presStyleCnt="0"/>
      <dgm:spPr/>
    </dgm:pt>
    <dgm:pt modelId="{FABBFCDA-2DF0-ED4D-A142-991E9B0C191E}" type="pres">
      <dgm:prSet presAssocID="{65CF4996-9C6C-CF4C-8639-73BFD5264E15}" presName="sibTrans" presStyleLbl="sibTrans1D1" presStyleIdx="3" presStyleCnt="10"/>
      <dgm:spPr/>
    </dgm:pt>
    <dgm:pt modelId="{C128C07D-2CB6-8540-8827-B8D63B3C45F7}" type="pres">
      <dgm:prSet presAssocID="{3DA08053-20E6-9044-AD17-1DC79A856A32}" presName="node" presStyleLbl="node1" presStyleIdx="4" presStyleCnt="10">
        <dgm:presLayoutVars>
          <dgm:bulletEnabled val="1"/>
        </dgm:presLayoutVars>
      </dgm:prSet>
      <dgm:spPr/>
    </dgm:pt>
    <dgm:pt modelId="{547C4AA1-EC79-484E-A170-AC2BFFD41485}" type="pres">
      <dgm:prSet presAssocID="{3DA08053-20E6-9044-AD17-1DC79A856A32}" presName="spNode" presStyleCnt="0"/>
      <dgm:spPr/>
    </dgm:pt>
    <dgm:pt modelId="{F55108E8-EE8C-3D42-ABB1-3BC14E4169C8}" type="pres">
      <dgm:prSet presAssocID="{B6B53DF3-D90A-E641-B712-FD827C71FFCD}" presName="sibTrans" presStyleLbl="sibTrans1D1" presStyleIdx="4" presStyleCnt="10"/>
      <dgm:spPr/>
    </dgm:pt>
    <dgm:pt modelId="{AD0F3F9C-B4B2-DA41-AA49-4DA2E3AEE577}" type="pres">
      <dgm:prSet presAssocID="{D1BE38AE-F62A-024C-8B97-614FA24F5715}" presName="node" presStyleLbl="node1" presStyleIdx="5" presStyleCnt="10">
        <dgm:presLayoutVars>
          <dgm:bulletEnabled val="1"/>
        </dgm:presLayoutVars>
      </dgm:prSet>
      <dgm:spPr/>
    </dgm:pt>
    <dgm:pt modelId="{7DC3886F-AE16-5B4C-8027-D629D44146F6}" type="pres">
      <dgm:prSet presAssocID="{D1BE38AE-F62A-024C-8B97-614FA24F5715}" presName="spNode" presStyleCnt="0"/>
      <dgm:spPr/>
    </dgm:pt>
    <dgm:pt modelId="{7788D072-9EB6-4341-A056-C96929B6B607}" type="pres">
      <dgm:prSet presAssocID="{F342354A-9B14-2643-BE03-C5DEA612A275}" presName="sibTrans" presStyleLbl="sibTrans1D1" presStyleIdx="5" presStyleCnt="10"/>
      <dgm:spPr/>
    </dgm:pt>
    <dgm:pt modelId="{583B681E-BDB0-B74F-933E-8302B6A6859A}" type="pres">
      <dgm:prSet presAssocID="{6F05FC64-D5E9-F942-BB7E-D0F0B3A151B6}" presName="node" presStyleLbl="node1" presStyleIdx="6" presStyleCnt="10">
        <dgm:presLayoutVars>
          <dgm:bulletEnabled val="1"/>
        </dgm:presLayoutVars>
      </dgm:prSet>
      <dgm:spPr/>
    </dgm:pt>
    <dgm:pt modelId="{74F8C79F-914F-5844-9C0D-C19657CC8559}" type="pres">
      <dgm:prSet presAssocID="{6F05FC64-D5E9-F942-BB7E-D0F0B3A151B6}" presName="spNode" presStyleCnt="0"/>
      <dgm:spPr/>
    </dgm:pt>
    <dgm:pt modelId="{BA4B2997-8688-F34E-BF2E-ADB1FDF03612}" type="pres">
      <dgm:prSet presAssocID="{790A534C-A562-1142-A0FF-3E29617DE258}" presName="sibTrans" presStyleLbl="sibTrans1D1" presStyleIdx="6" presStyleCnt="10"/>
      <dgm:spPr/>
    </dgm:pt>
    <dgm:pt modelId="{FD9BE313-EC08-9841-8ACD-8F7ED7BB0E6D}" type="pres">
      <dgm:prSet presAssocID="{32A7CABE-8351-8C41-9966-2285485FBA22}" presName="node" presStyleLbl="node1" presStyleIdx="7" presStyleCnt="10">
        <dgm:presLayoutVars>
          <dgm:bulletEnabled val="1"/>
        </dgm:presLayoutVars>
      </dgm:prSet>
      <dgm:spPr/>
    </dgm:pt>
    <dgm:pt modelId="{0D29D5FB-A6AD-2046-8AFB-59723DC23CD7}" type="pres">
      <dgm:prSet presAssocID="{32A7CABE-8351-8C41-9966-2285485FBA22}" presName="spNode" presStyleCnt="0"/>
      <dgm:spPr/>
    </dgm:pt>
    <dgm:pt modelId="{CEE5372C-B2D9-AD44-AEEC-AFE8321BA45B}" type="pres">
      <dgm:prSet presAssocID="{DFBE489C-41EB-BD47-97AF-E7A8DAF011FD}" presName="sibTrans" presStyleLbl="sibTrans1D1" presStyleIdx="7" presStyleCnt="10"/>
      <dgm:spPr/>
    </dgm:pt>
    <dgm:pt modelId="{21502050-655F-8B46-96C8-F2001B662E13}" type="pres">
      <dgm:prSet presAssocID="{41BC9139-B594-7445-8849-C20CEB647380}" presName="node" presStyleLbl="node1" presStyleIdx="8" presStyleCnt="10" custScaleX="115986">
        <dgm:presLayoutVars>
          <dgm:bulletEnabled val="1"/>
        </dgm:presLayoutVars>
      </dgm:prSet>
      <dgm:spPr/>
    </dgm:pt>
    <dgm:pt modelId="{2D1F3560-4E9B-9E47-9091-D818C24CBE8D}" type="pres">
      <dgm:prSet presAssocID="{41BC9139-B594-7445-8849-C20CEB647380}" presName="spNode" presStyleCnt="0"/>
      <dgm:spPr/>
    </dgm:pt>
    <dgm:pt modelId="{D42CA195-5ADA-B649-9EC7-95F746AFEDE3}" type="pres">
      <dgm:prSet presAssocID="{BB7C6CAB-778A-E84C-8938-FD8DF7ED8016}" presName="sibTrans" presStyleLbl="sibTrans1D1" presStyleIdx="8" presStyleCnt="10"/>
      <dgm:spPr/>
    </dgm:pt>
    <dgm:pt modelId="{EBDC9F21-E2EB-BE44-8257-07B7BF5598B8}" type="pres">
      <dgm:prSet presAssocID="{1B3D26D3-5816-3D4A-8A78-01689CB27CF1}" presName="node" presStyleLbl="node1" presStyleIdx="9" presStyleCnt="10" custScaleX="124513">
        <dgm:presLayoutVars>
          <dgm:bulletEnabled val="1"/>
        </dgm:presLayoutVars>
      </dgm:prSet>
      <dgm:spPr/>
    </dgm:pt>
    <dgm:pt modelId="{750B9FA9-AE90-8B45-B0DD-30E3FCDFE539}" type="pres">
      <dgm:prSet presAssocID="{1B3D26D3-5816-3D4A-8A78-01689CB27CF1}" presName="spNode" presStyleCnt="0"/>
      <dgm:spPr/>
    </dgm:pt>
    <dgm:pt modelId="{1F13AA45-8326-FC4B-A1DE-FB4F7556EB56}" type="pres">
      <dgm:prSet presAssocID="{35C4485C-6118-A347-AF33-80AA251767A2}" presName="sibTrans" presStyleLbl="sibTrans1D1" presStyleIdx="9" presStyleCnt="10"/>
      <dgm:spPr/>
    </dgm:pt>
  </dgm:ptLst>
  <dgm:cxnLst>
    <dgm:cxn modelId="{D3E70C04-206F-AC44-9443-E0D56B2328CF}" srcId="{473CE8B0-CB7E-9743-8986-D2F24238050D}" destId="{676949B8-0D3C-FE42-A59C-25405DED9F74}" srcOrd="1" destOrd="0" parTransId="{E5AE6AFF-6A43-0B40-81F7-BBADC465A3AB}" sibTransId="{18A2A5F0-9082-7847-8F26-75AF41ADAE93}"/>
    <dgm:cxn modelId="{F753FB04-3130-EE46-97F2-CC25EEC37A46}" srcId="{473CE8B0-CB7E-9743-8986-D2F24238050D}" destId="{D1BE38AE-F62A-024C-8B97-614FA24F5715}" srcOrd="5" destOrd="0" parTransId="{73CE4A09-861F-8D43-B37B-7F35635D28DC}" sibTransId="{F342354A-9B14-2643-BE03-C5DEA612A275}"/>
    <dgm:cxn modelId="{0F96990E-4E59-3448-A35B-ECF9E450DD42}" type="presOf" srcId="{32A7CABE-8351-8C41-9966-2285485FBA22}" destId="{FD9BE313-EC08-9841-8ACD-8F7ED7BB0E6D}" srcOrd="0" destOrd="0" presId="urn:microsoft.com/office/officeart/2005/8/layout/cycle5"/>
    <dgm:cxn modelId="{EEA9CE10-4D40-F34C-82C5-1C22C21B6C55}" srcId="{473CE8B0-CB7E-9743-8986-D2F24238050D}" destId="{32A7CABE-8351-8C41-9966-2285485FBA22}" srcOrd="7" destOrd="0" parTransId="{C130DD56-B545-E448-896F-FF23127EB6CE}" sibTransId="{DFBE489C-41EB-BD47-97AF-E7A8DAF011FD}"/>
    <dgm:cxn modelId="{4B328613-127B-2B48-93FC-21CAD3C63AD4}" type="presOf" srcId="{F342354A-9B14-2643-BE03-C5DEA612A275}" destId="{7788D072-9EB6-4341-A056-C96929B6B607}" srcOrd="0" destOrd="0" presId="urn:microsoft.com/office/officeart/2005/8/layout/cycle5"/>
    <dgm:cxn modelId="{10164217-8E00-8840-A059-8F396C2233E6}" srcId="{473CE8B0-CB7E-9743-8986-D2F24238050D}" destId="{6462CEC6-3C1E-034C-8124-6C2F5772A909}" srcOrd="0" destOrd="0" parTransId="{D71F478B-1436-F541-B697-359878E1CB0C}" sibTransId="{F12035BB-65CE-8C40-9FE9-B366BBEB1244}"/>
    <dgm:cxn modelId="{3E192D23-D90B-FF4B-808D-11C93B85BF68}" srcId="{473CE8B0-CB7E-9743-8986-D2F24238050D}" destId="{1B3D26D3-5816-3D4A-8A78-01689CB27CF1}" srcOrd="9" destOrd="0" parTransId="{3307C93A-D254-BE43-834B-B910BF4A4AB9}" sibTransId="{35C4485C-6118-A347-AF33-80AA251767A2}"/>
    <dgm:cxn modelId="{9A9E8336-5040-644C-9601-A8815743D950}" type="presOf" srcId="{790A534C-A562-1142-A0FF-3E29617DE258}" destId="{BA4B2997-8688-F34E-BF2E-ADB1FDF03612}" srcOrd="0" destOrd="0" presId="urn:microsoft.com/office/officeart/2005/8/layout/cycle5"/>
    <dgm:cxn modelId="{56654C5D-1406-7541-8E36-98F0CF7B5B82}" srcId="{473CE8B0-CB7E-9743-8986-D2F24238050D}" destId="{6F05FC64-D5E9-F942-BB7E-D0F0B3A151B6}" srcOrd="6" destOrd="0" parTransId="{0A6BC3D5-B334-9E44-A04E-E9877DAA0531}" sibTransId="{790A534C-A562-1142-A0FF-3E29617DE258}"/>
    <dgm:cxn modelId="{D228984D-C380-494D-AE52-9694B621B6D3}" type="presOf" srcId="{D1BE38AE-F62A-024C-8B97-614FA24F5715}" destId="{AD0F3F9C-B4B2-DA41-AA49-4DA2E3AEE577}" srcOrd="0" destOrd="0" presId="urn:microsoft.com/office/officeart/2005/8/layout/cycle5"/>
    <dgm:cxn modelId="{7D628B50-9965-F241-AC54-D2E9A51161E2}" srcId="{473CE8B0-CB7E-9743-8986-D2F24238050D}" destId="{3F42646F-419E-C440-AA07-2F1EEAE9C655}" srcOrd="2" destOrd="0" parTransId="{345AC824-B98E-4949-A0CE-367054546C50}" sibTransId="{6352E9B1-D750-2A40-8559-85FF6D307619}"/>
    <dgm:cxn modelId="{20E10C51-214C-B045-A472-E0A53AA84DA1}" srcId="{473CE8B0-CB7E-9743-8986-D2F24238050D}" destId="{AF093597-E9BA-2749-9C91-89659EADCE00}" srcOrd="3" destOrd="0" parTransId="{2077F1FC-AD3C-C14A-AFA4-32EE3DBC34E2}" sibTransId="{65CF4996-9C6C-CF4C-8639-73BFD5264E15}"/>
    <dgm:cxn modelId="{E02B4575-E41B-A948-87A1-4FE2D1E27206}" type="presOf" srcId="{F12035BB-65CE-8C40-9FE9-B366BBEB1244}" destId="{3B6851D9-51DC-D544-B91C-29435794964F}" srcOrd="0" destOrd="0" presId="urn:microsoft.com/office/officeart/2005/8/layout/cycle5"/>
    <dgm:cxn modelId="{34407955-BE25-1D40-9ACD-B18044BA1F06}" type="presOf" srcId="{473CE8B0-CB7E-9743-8986-D2F24238050D}" destId="{28ECBFB1-6C61-0E43-8886-166A5D8FE961}" srcOrd="0" destOrd="0" presId="urn:microsoft.com/office/officeart/2005/8/layout/cycle5"/>
    <dgm:cxn modelId="{3BECC65A-162B-B942-84C3-B2612F2D33E1}" srcId="{473CE8B0-CB7E-9743-8986-D2F24238050D}" destId="{41BC9139-B594-7445-8849-C20CEB647380}" srcOrd="8" destOrd="0" parTransId="{51F9C399-F6D5-DE48-AABA-880E704E123A}" sibTransId="{BB7C6CAB-778A-E84C-8938-FD8DF7ED8016}"/>
    <dgm:cxn modelId="{F4009C82-B8FE-1E46-9B9A-D7CFF4771674}" type="presOf" srcId="{AF093597-E9BA-2749-9C91-89659EADCE00}" destId="{21A8A1B0-4956-C745-A309-4B12ABFC0B49}" srcOrd="0" destOrd="0" presId="urn:microsoft.com/office/officeart/2005/8/layout/cycle5"/>
    <dgm:cxn modelId="{CDBF208A-9CAD-CE4E-96E9-29A279497D68}" type="presOf" srcId="{B6B53DF3-D90A-E641-B712-FD827C71FFCD}" destId="{F55108E8-EE8C-3D42-ABB1-3BC14E4169C8}" srcOrd="0" destOrd="0" presId="urn:microsoft.com/office/officeart/2005/8/layout/cycle5"/>
    <dgm:cxn modelId="{7EB01691-3D5E-6A4D-913E-5A0A32B5B50B}" type="presOf" srcId="{35C4485C-6118-A347-AF33-80AA251767A2}" destId="{1F13AA45-8326-FC4B-A1DE-FB4F7556EB56}" srcOrd="0" destOrd="0" presId="urn:microsoft.com/office/officeart/2005/8/layout/cycle5"/>
    <dgm:cxn modelId="{BDEEAA91-BA2F-0D4F-8ECE-43BBE470DF85}" type="presOf" srcId="{65CF4996-9C6C-CF4C-8639-73BFD5264E15}" destId="{FABBFCDA-2DF0-ED4D-A142-991E9B0C191E}" srcOrd="0" destOrd="0" presId="urn:microsoft.com/office/officeart/2005/8/layout/cycle5"/>
    <dgm:cxn modelId="{73FC6794-8C98-E149-9CEC-15154C980712}" type="presOf" srcId="{6462CEC6-3C1E-034C-8124-6C2F5772A909}" destId="{2FCD420F-109A-DC4E-8320-45D0965D9EEA}" srcOrd="0" destOrd="0" presId="urn:microsoft.com/office/officeart/2005/8/layout/cycle5"/>
    <dgm:cxn modelId="{C40C2D9F-8FDE-2C4A-B055-267774A59C55}" type="presOf" srcId="{6352E9B1-D750-2A40-8559-85FF6D307619}" destId="{714C0C27-7001-2248-9C54-6F8411344FDF}" srcOrd="0" destOrd="0" presId="urn:microsoft.com/office/officeart/2005/8/layout/cycle5"/>
    <dgm:cxn modelId="{138DD0A3-5870-6C4A-B521-51398A731513}" type="presOf" srcId="{18A2A5F0-9082-7847-8F26-75AF41ADAE93}" destId="{BA35368F-CD7C-7A42-98FC-E317AE419FD2}" srcOrd="0" destOrd="0" presId="urn:microsoft.com/office/officeart/2005/8/layout/cycle5"/>
    <dgm:cxn modelId="{B37FA6A4-852C-814B-BD2B-6C47002C72C5}" type="presOf" srcId="{BB7C6CAB-778A-E84C-8938-FD8DF7ED8016}" destId="{D42CA195-5ADA-B649-9EC7-95F746AFEDE3}" srcOrd="0" destOrd="0" presId="urn:microsoft.com/office/officeart/2005/8/layout/cycle5"/>
    <dgm:cxn modelId="{899145A5-B28A-2B48-8B89-864E6FAF54B5}" type="presOf" srcId="{1B3D26D3-5816-3D4A-8A78-01689CB27CF1}" destId="{EBDC9F21-E2EB-BE44-8257-07B7BF5598B8}" srcOrd="0" destOrd="0" presId="urn:microsoft.com/office/officeart/2005/8/layout/cycle5"/>
    <dgm:cxn modelId="{2B4A2AAE-F810-D342-A252-826386A66A6C}" type="presOf" srcId="{676949B8-0D3C-FE42-A59C-25405DED9F74}" destId="{48009796-1171-BA46-8A35-5A4A00938732}" srcOrd="0" destOrd="0" presId="urn:microsoft.com/office/officeart/2005/8/layout/cycle5"/>
    <dgm:cxn modelId="{525069C3-B5D4-4E47-B745-CE4E76E0254A}" type="presOf" srcId="{DFBE489C-41EB-BD47-97AF-E7A8DAF011FD}" destId="{CEE5372C-B2D9-AD44-AEEC-AFE8321BA45B}" srcOrd="0" destOrd="0" presId="urn:microsoft.com/office/officeart/2005/8/layout/cycle5"/>
    <dgm:cxn modelId="{D22E78D6-3A21-AA4E-B7AE-68F7748977E0}" srcId="{473CE8B0-CB7E-9743-8986-D2F24238050D}" destId="{3DA08053-20E6-9044-AD17-1DC79A856A32}" srcOrd="4" destOrd="0" parTransId="{76054EC4-6133-A741-BA34-45675910ACDB}" sibTransId="{B6B53DF3-D90A-E641-B712-FD827C71FFCD}"/>
    <dgm:cxn modelId="{D1DB13DB-9A50-9748-84AF-F9312D03FF4A}" type="presOf" srcId="{3DA08053-20E6-9044-AD17-1DC79A856A32}" destId="{C128C07D-2CB6-8540-8827-B8D63B3C45F7}" srcOrd="0" destOrd="0" presId="urn:microsoft.com/office/officeart/2005/8/layout/cycle5"/>
    <dgm:cxn modelId="{EDB59AE0-242B-934F-ACE0-4498FF6F564D}" type="presOf" srcId="{6F05FC64-D5E9-F942-BB7E-D0F0B3A151B6}" destId="{583B681E-BDB0-B74F-933E-8302B6A6859A}" srcOrd="0" destOrd="0" presId="urn:microsoft.com/office/officeart/2005/8/layout/cycle5"/>
    <dgm:cxn modelId="{D74E5FE7-178F-DD42-AEE4-ADB7980732B2}" type="presOf" srcId="{3F42646F-419E-C440-AA07-2F1EEAE9C655}" destId="{1E51DCAE-7C88-394C-AEA8-932C67722FD8}" srcOrd="0" destOrd="0" presId="urn:microsoft.com/office/officeart/2005/8/layout/cycle5"/>
    <dgm:cxn modelId="{677F55E7-80E5-4542-A7FC-FE04DDD37190}" type="presOf" srcId="{41BC9139-B594-7445-8849-C20CEB647380}" destId="{21502050-655F-8B46-96C8-F2001B662E13}" srcOrd="0" destOrd="0" presId="urn:microsoft.com/office/officeart/2005/8/layout/cycle5"/>
    <dgm:cxn modelId="{6271940B-890E-574C-A172-C56DE1D6DE0A}" type="presParOf" srcId="{28ECBFB1-6C61-0E43-8886-166A5D8FE961}" destId="{2FCD420F-109A-DC4E-8320-45D0965D9EEA}" srcOrd="0" destOrd="0" presId="urn:microsoft.com/office/officeart/2005/8/layout/cycle5"/>
    <dgm:cxn modelId="{928CE4B1-54FF-0047-B032-3C94E3C8CBC2}" type="presParOf" srcId="{28ECBFB1-6C61-0E43-8886-166A5D8FE961}" destId="{BE167204-9D92-F847-A3D0-33F86BD6D8F2}" srcOrd="1" destOrd="0" presId="urn:microsoft.com/office/officeart/2005/8/layout/cycle5"/>
    <dgm:cxn modelId="{C401940F-0265-FF46-AB32-7D0236C2C573}" type="presParOf" srcId="{28ECBFB1-6C61-0E43-8886-166A5D8FE961}" destId="{3B6851D9-51DC-D544-B91C-29435794964F}" srcOrd="2" destOrd="0" presId="urn:microsoft.com/office/officeart/2005/8/layout/cycle5"/>
    <dgm:cxn modelId="{63497828-8987-9443-9B02-1F43CD49F7FD}" type="presParOf" srcId="{28ECBFB1-6C61-0E43-8886-166A5D8FE961}" destId="{48009796-1171-BA46-8A35-5A4A00938732}" srcOrd="3" destOrd="0" presId="urn:microsoft.com/office/officeart/2005/8/layout/cycle5"/>
    <dgm:cxn modelId="{5B56A488-2729-3549-B51C-DA293A8CB830}" type="presParOf" srcId="{28ECBFB1-6C61-0E43-8886-166A5D8FE961}" destId="{C0C63DC2-68A0-934B-B76F-45EEB647F8D8}" srcOrd="4" destOrd="0" presId="urn:microsoft.com/office/officeart/2005/8/layout/cycle5"/>
    <dgm:cxn modelId="{FA57686D-4CE3-8A47-8F34-B4F250F15EFC}" type="presParOf" srcId="{28ECBFB1-6C61-0E43-8886-166A5D8FE961}" destId="{BA35368F-CD7C-7A42-98FC-E317AE419FD2}" srcOrd="5" destOrd="0" presId="urn:microsoft.com/office/officeart/2005/8/layout/cycle5"/>
    <dgm:cxn modelId="{E80EC62F-DFA1-C243-8C43-F3161F30DE82}" type="presParOf" srcId="{28ECBFB1-6C61-0E43-8886-166A5D8FE961}" destId="{1E51DCAE-7C88-394C-AEA8-932C67722FD8}" srcOrd="6" destOrd="0" presId="urn:microsoft.com/office/officeart/2005/8/layout/cycle5"/>
    <dgm:cxn modelId="{8BC4B3B6-D6D2-B842-B589-0D6BA741A596}" type="presParOf" srcId="{28ECBFB1-6C61-0E43-8886-166A5D8FE961}" destId="{C71A4E74-4AEB-A044-8B6E-C14AC795BB97}" srcOrd="7" destOrd="0" presId="urn:microsoft.com/office/officeart/2005/8/layout/cycle5"/>
    <dgm:cxn modelId="{3621445F-D3ED-264D-980B-A8FBEB6D9326}" type="presParOf" srcId="{28ECBFB1-6C61-0E43-8886-166A5D8FE961}" destId="{714C0C27-7001-2248-9C54-6F8411344FDF}" srcOrd="8" destOrd="0" presId="urn:microsoft.com/office/officeart/2005/8/layout/cycle5"/>
    <dgm:cxn modelId="{E15E8735-4C7A-124A-BB77-827F17C47644}" type="presParOf" srcId="{28ECBFB1-6C61-0E43-8886-166A5D8FE961}" destId="{21A8A1B0-4956-C745-A309-4B12ABFC0B49}" srcOrd="9" destOrd="0" presId="urn:microsoft.com/office/officeart/2005/8/layout/cycle5"/>
    <dgm:cxn modelId="{67D4430A-7EB2-824F-8188-43D60A41A265}" type="presParOf" srcId="{28ECBFB1-6C61-0E43-8886-166A5D8FE961}" destId="{77218B64-1161-8840-8251-B1181E5E5025}" srcOrd="10" destOrd="0" presId="urn:microsoft.com/office/officeart/2005/8/layout/cycle5"/>
    <dgm:cxn modelId="{07D80B71-2627-F949-A7F7-8ABD1CB036BD}" type="presParOf" srcId="{28ECBFB1-6C61-0E43-8886-166A5D8FE961}" destId="{FABBFCDA-2DF0-ED4D-A142-991E9B0C191E}" srcOrd="11" destOrd="0" presId="urn:microsoft.com/office/officeart/2005/8/layout/cycle5"/>
    <dgm:cxn modelId="{CF2597F1-1198-594C-A169-D5FD1A9455C7}" type="presParOf" srcId="{28ECBFB1-6C61-0E43-8886-166A5D8FE961}" destId="{C128C07D-2CB6-8540-8827-B8D63B3C45F7}" srcOrd="12" destOrd="0" presId="urn:microsoft.com/office/officeart/2005/8/layout/cycle5"/>
    <dgm:cxn modelId="{0E093DD3-A9F1-8D48-B555-A465B5D74209}" type="presParOf" srcId="{28ECBFB1-6C61-0E43-8886-166A5D8FE961}" destId="{547C4AA1-EC79-484E-A170-AC2BFFD41485}" srcOrd="13" destOrd="0" presId="urn:microsoft.com/office/officeart/2005/8/layout/cycle5"/>
    <dgm:cxn modelId="{4BB490F0-684D-BA44-ACBC-F139841535BA}" type="presParOf" srcId="{28ECBFB1-6C61-0E43-8886-166A5D8FE961}" destId="{F55108E8-EE8C-3D42-ABB1-3BC14E4169C8}" srcOrd="14" destOrd="0" presId="urn:microsoft.com/office/officeart/2005/8/layout/cycle5"/>
    <dgm:cxn modelId="{E1D2C491-E4EF-814E-832F-4154456B9A1B}" type="presParOf" srcId="{28ECBFB1-6C61-0E43-8886-166A5D8FE961}" destId="{AD0F3F9C-B4B2-DA41-AA49-4DA2E3AEE577}" srcOrd="15" destOrd="0" presId="urn:microsoft.com/office/officeart/2005/8/layout/cycle5"/>
    <dgm:cxn modelId="{B733FD05-325C-CA44-AC5B-7AC451B5698A}" type="presParOf" srcId="{28ECBFB1-6C61-0E43-8886-166A5D8FE961}" destId="{7DC3886F-AE16-5B4C-8027-D629D44146F6}" srcOrd="16" destOrd="0" presId="urn:microsoft.com/office/officeart/2005/8/layout/cycle5"/>
    <dgm:cxn modelId="{02B578ED-627A-F04B-82E7-66B48CE20C6D}" type="presParOf" srcId="{28ECBFB1-6C61-0E43-8886-166A5D8FE961}" destId="{7788D072-9EB6-4341-A056-C96929B6B607}" srcOrd="17" destOrd="0" presId="urn:microsoft.com/office/officeart/2005/8/layout/cycle5"/>
    <dgm:cxn modelId="{E5C1FA4A-0361-A84C-8C28-CE15D63643D4}" type="presParOf" srcId="{28ECBFB1-6C61-0E43-8886-166A5D8FE961}" destId="{583B681E-BDB0-B74F-933E-8302B6A6859A}" srcOrd="18" destOrd="0" presId="urn:microsoft.com/office/officeart/2005/8/layout/cycle5"/>
    <dgm:cxn modelId="{FEEC791B-0F5C-7F46-AB25-2FCCE7EA84AD}" type="presParOf" srcId="{28ECBFB1-6C61-0E43-8886-166A5D8FE961}" destId="{74F8C79F-914F-5844-9C0D-C19657CC8559}" srcOrd="19" destOrd="0" presId="urn:microsoft.com/office/officeart/2005/8/layout/cycle5"/>
    <dgm:cxn modelId="{3F118E2F-4AB4-F249-A251-12169D3EBE2A}" type="presParOf" srcId="{28ECBFB1-6C61-0E43-8886-166A5D8FE961}" destId="{BA4B2997-8688-F34E-BF2E-ADB1FDF03612}" srcOrd="20" destOrd="0" presId="urn:microsoft.com/office/officeart/2005/8/layout/cycle5"/>
    <dgm:cxn modelId="{FC538FD9-5F82-3E43-9BA1-3195B6F435A5}" type="presParOf" srcId="{28ECBFB1-6C61-0E43-8886-166A5D8FE961}" destId="{FD9BE313-EC08-9841-8ACD-8F7ED7BB0E6D}" srcOrd="21" destOrd="0" presId="urn:microsoft.com/office/officeart/2005/8/layout/cycle5"/>
    <dgm:cxn modelId="{5EF4DD9B-0244-3D4F-A41E-76F03FE2428D}" type="presParOf" srcId="{28ECBFB1-6C61-0E43-8886-166A5D8FE961}" destId="{0D29D5FB-A6AD-2046-8AFB-59723DC23CD7}" srcOrd="22" destOrd="0" presId="urn:microsoft.com/office/officeart/2005/8/layout/cycle5"/>
    <dgm:cxn modelId="{CCCDE7BA-147A-A945-BEAC-4CD5AEAB8B20}" type="presParOf" srcId="{28ECBFB1-6C61-0E43-8886-166A5D8FE961}" destId="{CEE5372C-B2D9-AD44-AEEC-AFE8321BA45B}" srcOrd="23" destOrd="0" presId="urn:microsoft.com/office/officeart/2005/8/layout/cycle5"/>
    <dgm:cxn modelId="{D9C3C044-0E34-FF47-9E46-BEF6024B1275}" type="presParOf" srcId="{28ECBFB1-6C61-0E43-8886-166A5D8FE961}" destId="{21502050-655F-8B46-96C8-F2001B662E13}" srcOrd="24" destOrd="0" presId="urn:microsoft.com/office/officeart/2005/8/layout/cycle5"/>
    <dgm:cxn modelId="{DB6CECF2-7C96-F84E-A535-7DDABA59C410}" type="presParOf" srcId="{28ECBFB1-6C61-0E43-8886-166A5D8FE961}" destId="{2D1F3560-4E9B-9E47-9091-D818C24CBE8D}" srcOrd="25" destOrd="0" presId="urn:microsoft.com/office/officeart/2005/8/layout/cycle5"/>
    <dgm:cxn modelId="{AE45C82A-363B-A542-B79C-E8A99456E89F}" type="presParOf" srcId="{28ECBFB1-6C61-0E43-8886-166A5D8FE961}" destId="{D42CA195-5ADA-B649-9EC7-95F746AFEDE3}" srcOrd="26" destOrd="0" presId="urn:microsoft.com/office/officeart/2005/8/layout/cycle5"/>
    <dgm:cxn modelId="{A8637D1B-0DF9-5F43-A6B3-0B4B2D84E044}" type="presParOf" srcId="{28ECBFB1-6C61-0E43-8886-166A5D8FE961}" destId="{EBDC9F21-E2EB-BE44-8257-07B7BF5598B8}" srcOrd="27" destOrd="0" presId="urn:microsoft.com/office/officeart/2005/8/layout/cycle5"/>
    <dgm:cxn modelId="{4A4EC53E-C8AC-9048-9916-5501BD99CD52}" type="presParOf" srcId="{28ECBFB1-6C61-0E43-8886-166A5D8FE961}" destId="{750B9FA9-AE90-8B45-B0DD-30E3FCDFE539}" srcOrd="28" destOrd="0" presId="urn:microsoft.com/office/officeart/2005/8/layout/cycle5"/>
    <dgm:cxn modelId="{C8E65950-6C9B-9147-A7F0-91960CEDAE55}" type="presParOf" srcId="{28ECBFB1-6C61-0E43-8886-166A5D8FE961}" destId="{1F13AA45-8326-FC4B-A1DE-FB4F7556EB56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542876C8-8612-784A-9631-962D57BAA97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82565A-426D-BF4D-9FB9-CFD5EE954DBA}">
      <dgm:prSet/>
      <dgm:spPr/>
      <dgm:t>
        <a:bodyPr/>
        <a:lstStyle/>
        <a:p>
          <a:r>
            <a:rPr lang="en-US" b="0" i="0" baseline="0"/>
            <a:t>Offer professional development to faculty and university staff beyond UK</a:t>
          </a:r>
          <a:endParaRPr lang="en-US"/>
        </a:p>
      </dgm:t>
    </dgm:pt>
    <dgm:pt modelId="{378AC087-73AC-B541-AF54-4EBA913EE63A}" type="parTrans" cxnId="{470300C2-182C-634D-8196-5531AB5D3B57}">
      <dgm:prSet/>
      <dgm:spPr/>
      <dgm:t>
        <a:bodyPr/>
        <a:lstStyle/>
        <a:p>
          <a:endParaRPr lang="en-US"/>
        </a:p>
      </dgm:t>
    </dgm:pt>
    <dgm:pt modelId="{DBDCA4FA-CDF1-FF42-B304-52775C39A928}" type="sibTrans" cxnId="{470300C2-182C-634D-8196-5531AB5D3B57}">
      <dgm:prSet/>
      <dgm:spPr/>
      <dgm:t>
        <a:bodyPr/>
        <a:lstStyle/>
        <a:p>
          <a:endParaRPr lang="en-US"/>
        </a:p>
      </dgm:t>
    </dgm:pt>
    <dgm:pt modelId="{E0A38078-ED1D-D244-9D01-F42D21D613CB}">
      <dgm:prSet/>
      <dgm:spPr/>
      <dgm:t>
        <a:bodyPr/>
        <a:lstStyle/>
        <a:p>
          <a:r>
            <a:rPr lang="en-US" b="0" i="0"/>
            <a:t>e.g, create a summer PD institute</a:t>
          </a:r>
          <a:endParaRPr lang="en-US"/>
        </a:p>
      </dgm:t>
    </dgm:pt>
    <dgm:pt modelId="{944A2FB2-A682-8340-B1A7-10D8D1C86A36}" type="parTrans" cxnId="{3B35C10D-8C89-224C-9C12-B524158B169D}">
      <dgm:prSet/>
      <dgm:spPr/>
      <dgm:t>
        <a:bodyPr/>
        <a:lstStyle/>
        <a:p>
          <a:endParaRPr lang="en-US"/>
        </a:p>
      </dgm:t>
    </dgm:pt>
    <dgm:pt modelId="{B98B8266-6CE1-4042-84AA-1F00BD36FE49}" type="sibTrans" cxnId="{3B35C10D-8C89-224C-9C12-B524158B169D}">
      <dgm:prSet/>
      <dgm:spPr/>
      <dgm:t>
        <a:bodyPr/>
        <a:lstStyle/>
        <a:p>
          <a:endParaRPr lang="en-US"/>
        </a:p>
      </dgm:t>
    </dgm:pt>
    <dgm:pt modelId="{1648F17B-9CB6-0843-8AC9-0633E2CA3AFC}">
      <dgm:prSet/>
      <dgm:spPr/>
      <dgm:t>
        <a:bodyPr/>
        <a:lstStyle/>
        <a:p>
          <a:r>
            <a:rPr lang="en-US" b="0" i="0" baseline="0" dirty="0"/>
            <a:t>Conduct research to generate and disseminate new knowledge regarding effective faculty/staff PD</a:t>
          </a:r>
          <a:endParaRPr lang="en-US" dirty="0"/>
        </a:p>
      </dgm:t>
    </dgm:pt>
    <dgm:pt modelId="{267A75F7-7C77-E641-8B61-B076424F75DD}" type="parTrans" cxnId="{8B833B2C-BF8D-4A45-9055-243CFA3446A0}">
      <dgm:prSet/>
      <dgm:spPr/>
      <dgm:t>
        <a:bodyPr/>
        <a:lstStyle/>
        <a:p>
          <a:endParaRPr lang="en-US"/>
        </a:p>
      </dgm:t>
    </dgm:pt>
    <dgm:pt modelId="{7D3D8600-3FC9-1742-8B02-9A537D81E74E}" type="sibTrans" cxnId="{8B833B2C-BF8D-4A45-9055-243CFA3446A0}">
      <dgm:prSet/>
      <dgm:spPr/>
      <dgm:t>
        <a:bodyPr/>
        <a:lstStyle/>
        <a:p>
          <a:endParaRPr lang="en-US"/>
        </a:p>
      </dgm:t>
    </dgm:pt>
    <dgm:pt modelId="{CFDC5BF9-1788-7A40-A59D-6ADFE7FBB39C}">
      <dgm:prSet/>
      <dgm:spPr/>
      <dgm:t>
        <a:bodyPr/>
        <a:lstStyle/>
        <a:p>
          <a:r>
            <a:rPr lang="en-US" b="0" i="0" baseline="0"/>
            <a:t>Seek grant funding to expand programming</a:t>
          </a:r>
          <a:endParaRPr lang="en-US"/>
        </a:p>
      </dgm:t>
    </dgm:pt>
    <dgm:pt modelId="{E406BB6E-C505-E049-9D6C-C86CF8DAD428}" type="parTrans" cxnId="{3F3D9FDE-7461-F640-9010-1038C92ADA8B}">
      <dgm:prSet/>
      <dgm:spPr/>
      <dgm:t>
        <a:bodyPr/>
        <a:lstStyle/>
        <a:p>
          <a:endParaRPr lang="en-US"/>
        </a:p>
      </dgm:t>
    </dgm:pt>
    <dgm:pt modelId="{EF1287A0-8A1A-784E-8385-DACE87E1F507}" type="sibTrans" cxnId="{3F3D9FDE-7461-F640-9010-1038C92ADA8B}">
      <dgm:prSet/>
      <dgm:spPr/>
      <dgm:t>
        <a:bodyPr/>
        <a:lstStyle/>
        <a:p>
          <a:endParaRPr lang="en-US"/>
        </a:p>
      </dgm:t>
    </dgm:pt>
    <dgm:pt modelId="{DB896A84-F93B-9F4B-88B7-7871461BF37E}" type="pres">
      <dgm:prSet presAssocID="{542876C8-8612-784A-9631-962D57BAA978}" presName="Name0" presStyleCnt="0">
        <dgm:presLayoutVars>
          <dgm:dir/>
          <dgm:resizeHandles val="exact"/>
        </dgm:presLayoutVars>
      </dgm:prSet>
      <dgm:spPr/>
    </dgm:pt>
    <dgm:pt modelId="{C6CA2BCC-3400-3848-80B7-EF6FB4AC6A05}" type="pres">
      <dgm:prSet presAssocID="{542876C8-8612-784A-9631-962D57BAA978}" presName="arrow" presStyleLbl="bgShp" presStyleIdx="0" presStyleCnt="1"/>
      <dgm:spPr/>
    </dgm:pt>
    <dgm:pt modelId="{87751824-0112-694E-AB6E-0EC2CDA8FA9B}" type="pres">
      <dgm:prSet presAssocID="{542876C8-8612-784A-9631-962D57BAA978}" presName="points" presStyleCnt="0"/>
      <dgm:spPr/>
    </dgm:pt>
    <dgm:pt modelId="{A9EAFFE1-DCE5-6740-B817-4E2380EEAC0C}" type="pres">
      <dgm:prSet presAssocID="{4282565A-426D-BF4D-9FB9-CFD5EE954DBA}" presName="compositeA" presStyleCnt="0"/>
      <dgm:spPr/>
    </dgm:pt>
    <dgm:pt modelId="{599A3BEF-B2E4-F54D-8E02-FBA7D6F02BDC}" type="pres">
      <dgm:prSet presAssocID="{4282565A-426D-BF4D-9FB9-CFD5EE954DBA}" presName="textA" presStyleLbl="revTx" presStyleIdx="0" presStyleCnt="3">
        <dgm:presLayoutVars>
          <dgm:bulletEnabled val="1"/>
        </dgm:presLayoutVars>
      </dgm:prSet>
      <dgm:spPr/>
    </dgm:pt>
    <dgm:pt modelId="{CD6FE923-3D53-8F48-A338-CE88846C13FA}" type="pres">
      <dgm:prSet presAssocID="{4282565A-426D-BF4D-9FB9-CFD5EE954DBA}" presName="circleA" presStyleLbl="node1" presStyleIdx="0" presStyleCnt="3"/>
      <dgm:spPr/>
    </dgm:pt>
    <dgm:pt modelId="{A54E3A9B-15C1-A145-A14B-C046F13282BE}" type="pres">
      <dgm:prSet presAssocID="{4282565A-426D-BF4D-9FB9-CFD5EE954DBA}" presName="spaceA" presStyleCnt="0"/>
      <dgm:spPr/>
    </dgm:pt>
    <dgm:pt modelId="{1D386D88-8D24-174A-A9FF-70A0A0AB87A7}" type="pres">
      <dgm:prSet presAssocID="{DBDCA4FA-CDF1-FF42-B304-52775C39A928}" presName="space" presStyleCnt="0"/>
      <dgm:spPr/>
    </dgm:pt>
    <dgm:pt modelId="{B1CA7E52-70D4-B846-9B2D-057CE947CD9B}" type="pres">
      <dgm:prSet presAssocID="{1648F17B-9CB6-0843-8AC9-0633E2CA3AFC}" presName="compositeB" presStyleCnt="0"/>
      <dgm:spPr/>
    </dgm:pt>
    <dgm:pt modelId="{4180EAE8-C388-5048-B8C2-FDF9DCF5C025}" type="pres">
      <dgm:prSet presAssocID="{1648F17B-9CB6-0843-8AC9-0633E2CA3AFC}" presName="textB" presStyleLbl="revTx" presStyleIdx="1" presStyleCnt="3">
        <dgm:presLayoutVars>
          <dgm:bulletEnabled val="1"/>
        </dgm:presLayoutVars>
      </dgm:prSet>
      <dgm:spPr/>
    </dgm:pt>
    <dgm:pt modelId="{A3D31156-6D9F-9D4B-A244-3E26D36C9300}" type="pres">
      <dgm:prSet presAssocID="{1648F17B-9CB6-0843-8AC9-0633E2CA3AFC}" presName="circleB" presStyleLbl="node1" presStyleIdx="1" presStyleCnt="3"/>
      <dgm:spPr/>
    </dgm:pt>
    <dgm:pt modelId="{275CAFAD-B244-6146-B02C-CA41B556E69B}" type="pres">
      <dgm:prSet presAssocID="{1648F17B-9CB6-0843-8AC9-0633E2CA3AFC}" presName="spaceB" presStyleCnt="0"/>
      <dgm:spPr/>
    </dgm:pt>
    <dgm:pt modelId="{5018E847-FAFF-6B49-AE00-0EA52D61F0CE}" type="pres">
      <dgm:prSet presAssocID="{7D3D8600-3FC9-1742-8B02-9A537D81E74E}" presName="space" presStyleCnt="0"/>
      <dgm:spPr/>
    </dgm:pt>
    <dgm:pt modelId="{1F71B83A-9464-AD42-AD30-A15AA2A306FF}" type="pres">
      <dgm:prSet presAssocID="{CFDC5BF9-1788-7A40-A59D-6ADFE7FBB39C}" presName="compositeA" presStyleCnt="0"/>
      <dgm:spPr/>
    </dgm:pt>
    <dgm:pt modelId="{82F5D9CC-5446-BA44-BF94-DD369E59AE02}" type="pres">
      <dgm:prSet presAssocID="{CFDC5BF9-1788-7A40-A59D-6ADFE7FBB39C}" presName="textA" presStyleLbl="revTx" presStyleIdx="2" presStyleCnt="3">
        <dgm:presLayoutVars>
          <dgm:bulletEnabled val="1"/>
        </dgm:presLayoutVars>
      </dgm:prSet>
      <dgm:spPr/>
    </dgm:pt>
    <dgm:pt modelId="{EB698B66-981C-E249-8ADF-39E5314EB0E3}" type="pres">
      <dgm:prSet presAssocID="{CFDC5BF9-1788-7A40-A59D-6ADFE7FBB39C}" presName="circleA" presStyleLbl="node1" presStyleIdx="2" presStyleCnt="3"/>
      <dgm:spPr/>
    </dgm:pt>
    <dgm:pt modelId="{7E91ED07-05E6-0A4A-880C-30DD9A01A88A}" type="pres">
      <dgm:prSet presAssocID="{CFDC5BF9-1788-7A40-A59D-6ADFE7FBB39C}" presName="spaceA" presStyleCnt="0"/>
      <dgm:spPr/>
    </dgm:pt>
  </dgm:ptLst>
  <dgm:cxnLst>
    <dgm:cxn modelId="{B0EA9004-0286-E34A-AC2B-6E88BABEB66B}" type="presOf" srcId="{1648F17B-9CB6-0843-8AC9-0633E2CA3AFC}" destId="{4180EAE8-C388-5048-B8C2-FDF9DCF5C025}" srcOrd="0" destOrd="0" presId="urn:microsoft.com/office/officeart/2005/8/layout/hProcess11"/>
    <dgm:cxn modelId="{3B35C10D-8C89-224C-9C12-B524158B169D}" srcId="{4282565A-426D-BF4D-9FB9-CFD5EE954DBA}" destId="{E0A38078-ED1D-D244-9D01-F42D21D613CB}" srcOrd="0" destOrd="0" parTransId="{944A2FB2-A682-8340-B1A7-10D8D1C86A36}" sibTransId="{B98B8266-6CE1-4042-84AA-1F00BD36FE49}"/>
    <dgm:cxn modelId="{8B833B2C-BF8D-4A45-9055-243CFA3446A0}" srcId="{542876C8-8612-784A-9631-962D57BAA978}" destId="{1648F17B-9CB6-0843-8AC9-0633E2CA3AFC}" srcOrd="1" destOrd="0" parTransId="{267A75F7-7C77-E641-8B61-B076424F75DD}" sibTransId="{7D3D8600-3FC9-1742-8B02-9A537D81E74E}"/>
    <dgm:cxn modelId="{7E2CCE37-CD9B-8D49-98F3-E35F6F1B96F3}" type="presOf" srcId="{CFDC5BF9-1788-7A40-A59D-6ADFE7FBB39C}" destId="{82F5D9CC-5446-BA44-BF94-DD369E59AE02}" srcOrd="0" destOrd="0" presId="urn:microsoft.com/office/officeart/2005/8/layout/hProcess11"/>
    <dgm:cxn modelId="{8949B580-C9B9-E247-8F67-82A600A6484A}" type="presOf" srcId="{E0A38078-ED1D-D244-9D01-F42D21D613CB}" destId="{599A3BEF-B2E4-F54D-8E02-FBA7D6F02BDC}" srcOrd="0" destOrd="1" presId="urn:microsoft.com/office/officeart/2005/8/layout/hProcess11"/>
    <dgm:cxn modelId="{759479B1-1F8C-9744-A86E-692E3B7D70C8}" type="presOf" srcId="{4282565A-426D-BF4D-9FB9-CFD5EE954DBA}" destId="{599A3BEF-B2E4-F54D-8E02-FBA7D6F02BDC}" srcOrd="0" destOrd="0" presId="urn:microsoft.com/office/officeart/2005/8/layout/hProcess11"/>
    <dgm:cxn modelId="{A0FD83BD-4D91-0746-B05B-871593C3610E}" type="presOf" srcId="{542876C8-8612-784A-9631-962D57BAA978}" destId="{DB896A84-F93B-9F4B-88B7-7871461BF37E}" srcOrd="0" destOrd="0" presId="urn:microsoft.com/office/officeart/2005/8/layout/hProcess11"/>
    <dgm:cxn modelId="{470300C2-182C-634D-8196-5531AB5D3B57}" srcId="{542876C8-8612-784A-9631-962D57BAA978}" destId="{4282565A-426D-BF4D-9FB9-CFD5EE954DBA}" srcOrd="0" destOrd="0" parTransId="{378AC087-73AC-B541-AF54-4EBA913EE63A}" sibTransId="{DBDCA4FA-CDF1-FF42-B304-52775C39A928}"/>
    <dgm:cxn modelId="{3F3D9FDE-7461-F640-9010-1038C92ADA8B}" srcId="{542876C8-8612-784A-9631-962D57BAA978}" destId="{CFDC5BF9-1788-7A40-A59D-6ADFE7FBB39C}" srcOrd="2" destOrd="0" parTransId="{E406BB6E-C505-E049-9D6C-C86CF8DAD428}" sibTransId="{EF1287A0-8A1A-784E-8385-DACE87E1F507}"/>
    <dgm:cxn modelId="{DB16A4FB-4C7D-3742-9F55-CA1FA64A8BC3}" type="presParOf" srcId="{DB896A84-F93B-9F4B-88B7-7871461BF37E}" destId="{C6CA2BCC-3400-3848-80B7-EF6FB4AC6A05}" srcOrd="0" destOrd="0" presId="urn:microsoft.com/office/officeart/2005/8/layout/hProcess11"/>
    <dgm:cxn modelId="{6276CFD2-4701-C74E-A47D-C70DA96996A1}" type="presParOf" srcId="{DB896A84-F93B-9F4B-88B7-7871461BF37E}" destId="{87751824-0112-694E-AB6E-0EC2CDA8FA9B}" srcOrd="1" destOrd="0" presId="urn:microsoft.com/office/officeart/2005/8/layout/hProcess11"/>
    <dgm:cxn modelId="{F3820A00-A18C-DE45-849B-A69C630B78B6}" type="presParOf" srcId="{87751824-0112-694E-AB6E-0EC2CDA8FA9B}" destId="{A9EAFFE1-DCE5-6740-B817-4E2380EEAC0C}" srcOrd="0" destOrd="0" presId="urn:microsoft.com/office/officeart/2005/8/layout/hProcess11"/>
    <dgm:cxn modelId="{BED25556-E060-474C-A7FE-9E3D5C6415A5}" type="presParOf" srcId="{A9EAFFE1-DCE5-6740-B817-4E2380EEAC0C}" destId="{599A3BEF-B2E4-F54D-8E02-FBA7D6F02BDC}" srcOrd="0" destOrd="0" presId="urn:microsoft.com/office/officeart/2005/8/layout/hProcess11"/>
    <dgm:cxn modelId="{4A0E260E-AFB3-524F-9440-E7BE39DE72AA}" type="presParOf" srcId="{A9EAFFE1-DCE5-6740-B817-4E2380EEAC0C}" destId="{CD6FE923-3D53-8F48-A338-CE88846C13FA}" srcOrd="1" destOrd="0" presId="urn:microsoft.com/office/officeart/2005/8/layout/hProcess11"/>
    <dgm:cxn modelId="{4442569F-5F02-0E47-BD21-8604DFE17111}" type="presParOf" srcId="{A9EAFFE1-DCE5-6740-B817-4E2380EEAC0C}" destId="{A54E3A9B-15C1-A145-A14B-C046F13282BE}" srcOrd="2" destOrd="0" presId="urn:microsoft.com/office/officeart/2005/8/layout/hProcess11"/>
    <dgm:cxn modelId="{C0169CBF-B514-5446-BC0D-1D8B57EB4AD8}" type="presParOf" srcId="{87751824-0112-694E-AB6E-0EC2CDA8FA9B}" destId="{1D386D88-8D24-174A-A9FF-70A0A0AB87A7}" srcOrd="1" destOrd="0" presId="urn:microsoft.com/office/officeart/2005/8/layout/hProcess11"/>
    <dgm:cxn modelId="{1678FBE6-AE67-5F47-8D60-5298B54F27A8}" type="presParOf" srcId="{87751824-0112-694E-AB6E-0EC2CDA8FA9B}" destId="{B1CA7E52-70D4-B846-9B2D-057CE947CD9B}" srcOrd="2" destOrd="0" presId="urn:microsoft.com/office/officeart/2005/8/layout/hProcess11"/>
    <dgm:cxn modelId="{F90DD8AA-97B2-A642-BF5A-B6D900F37F46}" type="presParOf" srcId="{B1CA7E52-70D4-B846-9B2D-057CE947CD9B}" destId="{4180EAE8-C388-5048-B8C2-FDF9DCF5C025}" srcOrd="0" destOrd="0" presId="urn:microsoft.com/office/officeart/2005/8/layout/hProcess11"/>
    <dgm:cxn modelId="{90B29582-CDE5-094F-A82C-669D8E744EE6}" type="presParOf" srcId="{B1CA7E52-70D4-B846-9B2D-057CE947CD9B}" destId="{A3D31156-6D9F-9D4B-A244-3E26D36C9300}" srcOrd="1" destOrd="0" presId="urn:microsoft.com/office/officeart/2005/8/layout/hProcess11"/>
    <dgm:cxn modelId="{41FDC3D8-E950-124B-A6C8-E81741E978F3}" type="presParOf" srcId="{B1CA7E52-70D4-B846-9B2D-057CE947CD9B}" destId="{275CAFAD-B244-6146-B02C-CA41B556E69B}" srcOrd="2" destOrd="0" presId="urn:microsoft.com/office/officeart/2005/8/layout/hProcess11"/>
    <dgm:cxn modelId="{92F65673-2504-3042-B6D6-68D10F5189ED}" type="presParOf" srcId="{87751824-0112-694E-AB6E-0EC2CDA8FA9B}" destId="{5018E847-FAFF-6B49-AE00-0EA52D61F0CE}" srcOrd="3" destOrd="0" presId="urn:microsoft.com/office/officeart/2005/8/layout/hProcess11"/>
    <dgm:cxn modelId="{D7F82892-36FC-2845-A3CF-D0B2790D81B6}" type="presParOf" srcId="{87751824-0112-694E-AB6E-0EC2CDA8FA9B}" destId="{1F71B83A-9464-AD42-AD30-A15AA2A306FF}" srcOrd="4" destOrd="0" presId="urn:microsoft.com/office/officeart/2005/8/layout/hProcess11"/>
    <dgm:cxn modelId="{88E9E5E8-8D50-9D4E-9406-CE6075D54A43}" type="presParOf" srcId="{1F71B83A-9464-AD42-AD30-A15AA2A306FF}" destId="{82F5D9CC-5446-BA44-BF94-DD369E59AE02}" srcOrd="0" destOrd="0" presId="urn:microsoft.com/office/officeart/2005/8/layout/hProcess11"/>
    <dgm:cxn modelId="{3DE775DD-B5E2-9543-9B3A-629316A4D530}" type="presParOf" srcId="{1F71B83A-9464-AD42-AD30-A15AA2A306FF}" destId="{EB698B66-981C-E249-8ADF-39E5314EB0E3}" srcOrd="1" destOrd="0" presId="urn:microsoft.com/office/officeart/2005/8/layout/hProcess11"/>
    <dgm:cxn modelId="{219087BD-F895-5F43-9D54-6448D2D366AC}" type="presParOf" srcId="{1F71B83A-9464-AD42-AD30-A15AA2A306FF}" destId="{7E91ED07-05E6-0A4A-880C-30DD9A01A88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24D1FB2C-4AF3-E546-BBE1-EC4DE7874ABC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C0CA1A-4E83-C640-969B-D145A44E60DA}">
      <dgm:prSet/>
      <dgm:spPr/>
      <dgm:t>
        <a:bodyPr/>
        <a:lstStyle/>
        <a:p>
          <a:r>
            <a:rPr lang="en-US" b="1" i="0" baseline="0" dirty="0"/>
            <a:t>Teaching: </a:t>
          </a:r>
          <a:endParaRPr lang="en-US" dirty="0"/>
        </a:p>
      </dgm:t>
    </dgm:pt>
    <dgm:pt modelId="{FC56CE05-6559-C948-8561-4F1BD105C0C1}" type="parTrans" cxnId="{BAEA682F-4381-B046-A8C2-90007D023F7A}">
      <dgm:prSet/>
      <dgm:spPr/>
      <dgm:t>
        <a:bodyPr/>
        <a:lstStyle/>
        <a:p>
          <a:endParaRPr lang="en-US"/>
        </a:p>
      </dgm:t>
    </dgm:pt>
    <dgm:pt modelId="{0F9280BD-91E4-864B-8FB5-4CB3966CBF34}" type="sibTrans" cxnId="{BAEA682F-4381-B046-A8C2-90007D023F7A}">
      <dgm:prSet/>
      <dgm:spPr/>
      <dgm:t>
        <a:bodyPr/>
        <a:lstStyle/>
        <a:p>
          <a:endParaRPr lang="en-US"/>
        </a:p>
      </dgm:t>
    </dgm:pt>
    <dgm:pt modelId="{1989A797-3CE8-3B4D-958E-556274132A19}">
      <dgm:prSet/>
      <dgm:spPr/>
      <dgm:t>
        <a:bodyPr/>
        <a:lstStyle/>
        <a:p>
          <a:r>
            <a:rPr lang="en-US" b="0" i="0" dirty="0"/>
            <a:t>Training/research opportunities for students</a:t>
          </a:r>
          <a:endParaRPr lang="en-US" dirty="0"/>
        </a:p>
      </dgm:t>
    </dgm:pt>
    <dgm:pt modelId="{BD1BCDD3-532B-944A-934F-F4AB9244EDCA}" type="parTrans" cxnId="{56DD2034-0F7D-9845-90BA-6E5CD6646B28}">
      <dgm:prSet/>
      <dgm:spPr/>
      <dgm:t>
        <a:bodyPr/>
        <a:lstStyle/>
        <a:p>
          <a:endParaRPr lang="en-US"/>
        </a:p>
      </dgm:t>
    </dgm:pt>
    <dgm:pt modelId="{6F2F569E-A387-D646-A874-38D8AEE333CB}" type="sibTrans" cxnId="{56DD2034-0F7D-9845-90BA-6E5CD6646B28}">
      <dgm:prSet/>
      <dgm:spPr/>
      <dgm:t>
        <a:bodyPr/>
        <a:lstStyle/>
        <a:p>
          <a:endParaRPr lang="en-US"/>
        </a:p>
      </dgm:t>
    </dgm:pt>
    <dgm:pt modelId="{1039DD71-DA98-B949-B6E3-A3DAAE5A0923}">
      <dgm:prSet/>
      <dgm:spPr/>
      <dgm:t>
        <a:bodyPr/>
        <a:lstStyle/>
        <a:p>
          <a:r>
            <a:rPr lang="en-US" b="1" i="0" baseline="0" dirty="0"/>
            <a:t>Research:</a:t>
          </a:r>
          <a:r>
            <a:rPr lang="en-US" b="0" i="0" baseline="0" dirty="0"/>
            <a:t> </a:t>
          </a:r>
          <a:endParaRPr lang="en-US" dirty="0"/>
        </a:p>
      </dgm:t>
    </dgm:pt>
    <dgm:pt modelId="{3BD611DB-5911-C94A-B5D3-7C6BED4E7EE7}" type="parTrans" cxnId="{10DF83FC-73F9-334A-A82E-79455737809C}">
      <dgm:prSet/>
      <dgm:spPr/>
      <dgm:t>
        <a:bodyPr/>
        <a:lstStyle/>
        <a:p>
          <a:endParaRPr lang="en-US"/>
        </a:p>
      </dgm:t>
    </dgm:pt>
    <dgm:pt modelId="{35CBD9B8-95C3-3F46-8999-8E60017A1437}" type="sibTrans" cxnId="{10DF83FC-73F9-334A-A82E-79455737809C}">
      <dgm:prSet/>
      <dgm:spPr/>
      <dgm:t>
        <a:bodyPr/>
        <a:lstStyle/>
        <a:p>
          <a:endParaRPr lang="en-US"/>
        </a:p>
      </dgm:t>
    </dgm:pt>
    <dgm:pt modelId="{BFF1C73B-E2AF-974F-9AAE-17BA15D9E64B}">
      <dgm:prSet/>
      <dgm:spPr/>
      <dgm:t>
        <a:bodyPr/>
        <a:lstStyle/>
        <a:p>
          <a:r>
            <a:rPr lang="en-US" b="0" i="0" dirty="0"/>
            <a:t>Conducting research and publishing regarding faculty PD</a:t>
          </a:r>
          <a:endParaRPr lang="en-US" dirty="0"/>
        </a:p>
      </dgm:t>
    </dgm:pt>
    <dgm:pt modelId="{ECE4C411-2D20-E940-A027-480875821A34}" type="parTrans" cxnId="{8B88402B-6153-904E-B1B3-24708AEB7BCB}">
      <dgm:prSet/>
      <dgm:spPr/>
      <dgm:t>
        <a:bodyPr/>
        <a:lstStyle/>
        <a:p>
          <a:endParaRPr lang="en-US"/>
        </a:p>
      </dgm:t>
    </dgm:pt>
    <dgm:pt modelId="{E0CEC4AD-06BC-9743-86EC-E2ED1C3A04E9}" type="sibTrans" cxnId="{8B88402B-6153-904E-B1B3-24708AEB7BCB}">
      <dgm:prSet/>
      <dgm:spPr/>
      <dgm:t>
        <a:bodyPr/>
        <a:lstStyle/>
        <a:p>
          <a:endParaRPr lang="en-US"/>
        </a:p>
      </dgm:t>
    </dgm:pt>
    <dgm:pt modelId="{6F7103AD-F9DB-E340-8023-77090414BCC8}">
      <dgm:prSet/>
      <dgm:spPr/>
      <dgm:t>
        <a:bodyPr/>
        <a:lstStyle/>
        <a:p>
          <a:r>
            <a:rPr lang="en-US" b="1" i="0" baseline="0" dirty="0"/>
            <a:t>Service:</a:t>
          </a:r>
          <a:endParaRPr lang="en-US" dirty="0"/>
        </a:p>
      </dgm:t>
    </dgm:pt>
    <dgm:pt modelId="{6EBD46C9-D9A0-3042-A3E2-D876513964FD}" type="parTrans" cxnId="{D3519FB7-1FA5-AC40-A4F8-45BBE1B3E664}">
      <dgm:prSet/>
      <dgm:spPr/>
      <dgm:t>
        <a:bodyPr/>
        <a:lstStyle/>
        <a:p>
          <a:endParaRPr lang="en-US"/>
        </a:p>
      </dgm:t>
    </dgm:pt>
    <dgm:pt modelId="{FB5B7CBC-753F-524F-9439-C8886B597A21}" type="sibTrans" cxnId="{D3519FB7-1FA5-AC40-A4F8-45BBE1B3E664}">
      <dgm:prSet/>
      <dgm:spPr/>
      <dgm:t>
        <a:bodyPr/>
        <a:lstStyle/>
        <a:p>
          <a:endParaRPr lang="en-US"/>
        </a:p>
      </dgm:t>
    </dgm:pt>
    <dgm:pt modelId="{0CDE9B88-02FC-5A41-B886-214E08B2215A}">
      <dgm:prSet/>
      <dgm:spPr/>
      <dgm:t>
        <a:bodyPr/>
        <a:lstStyle/>
        <a:p>
          <a:r>
            <a:rPr lang="en-US" b="0" i="0"/>
            <a:t>Offering PD for faculty at other institutions</a:t>
          </a:r>
          <a:endParaRPr lang="en-US"/>
        </a:p>
      </dgm:t>
    </dgm:pt>
    <dgm:pt modelId="{CC4718BF-BF5B-C842-88F4-300633C06055}" type="parTrans" cxnId="{B5A3764B-27A5-6741-AE6C-8B73ED896600}">
      <dgm:prSet/>
      <dgm:spPr/>
      <dgm:t>
        <a:bodyPr/>
        <a:lstStyle/>
        <a:p>
          <a:endParaRPr lang="en-US"/>
        </a:p>
      </dgm:t>
    </dgm:pt>
    <dgm:pt modelId="{9FF15BB8-F20A-464A-9170-FC99EE206142}" type="sibTrans" cxnId="{B5A3764B-27A5-6741-AE6C-8B73ED896600}">
      <dgm:prSet/>
      <dgm:spPr/>
      <dgm:t>
        <a:bodyPr/>
        <a:lstStyle/>
        <a:p>
          <a:endParaRPr lang="en-US"/>
        </a:p>
      </dgm:t>
    </dgm:pt>
    <dgm:pt modelId="{2BB2B4AC-B32A-1547-8DF8-A1AD3BB406FD}">
      <dgm:prSet/>
      <dgm:spPr/>
      <dgm:t>
        <a:bodyPr/>
        <a:lstStyle/>
        <a:p>
          <a:r>
            <a:rPr lang="en-US" b="1" i="0" baseline="0" dirty="0"/>
            <a:t>Research:</a:t>
          </a:r>
          <a:r>
            <a:rPr lang="en-US" b="0" i="0" baseline="0" dirty="0"/>
            <a:t> </a:t>
          </a:r>
          <a:endParaRPr lang="en-US" dirty="0"/>
        </a:p>
      </dgm:t>
    </dgm:pt>
    <dgm:pt modelId="{FCBFD11B-7B24-3C40-B59C-A1E89D4CA2E8}" type="parTrans" cxnId="{283A74C3-6190-2C4D-8684-A16DE282A74C}">
      <dgm:prSet/>
      <dgm:spPr/>
      <dgm:t>
        <a:bodyPr/>
        <a:lstStyle/>
        <a:p>
          <a:endParaRPr lang="en-US"/>
        </a:p>
      </dgm:t>
    </dgm:pt>
    <dgm:pt modelId="{4A72B3F7-DFBE-A841-9D09-BFC6BDABBDBE}" type="sibTrans" cxnId="{283A74C3-6190-2C4D-8684-A16DE282A74C}">
      <dgm:prSet/>
      <dgm:spPr/>
      <dgm:t>
        <a:bodyPr/>
        <a:lstStyle/>
        <a:p>
          <a:endParaRPr lang="en-US"/>
        </a:p>
      </dgm:t>
    </dgm:pt>
    <dgm:pt modelId="{649C143E-C14A-C746-811C-BD02D03DCFB8}" type="pres">
      <dgm:prSet presAssocID="{24D1FB2C-4AF3-E546-BBE1-EC4DE7874ABC}" presName="linearFlow" presStyleCnt="0">
        <dgm:presLayoutVars>
          <dgm:dir/>
          <dgm:animLvl val="lvl"/>
          <dgm:resizeHandles val="exact"/>
        </dgm:presLayoutVars>
      </dgm:prSet>
      <dgm:spPr/>
    </dgm:pt>
    <dgm:pt modelId="{1A70621F-A036-6549-9BCD-C851E80CC441}" type="pres">
      <dgm:prSet presAssocID="{56C0CA1A-4E83-C640-969B-D145A44E60DA}" presName="composite" presStyleCnt="0"/>
      <dgm:spPr/>
    </dgm:pt>
    <dgm:pt modelId="{578D5370-36BD-EE45-9444-109DAEC11B13}" type="pres">
      <dgm:prSet presAssocID="{56C0CA1A-4E83-C640-969B-D145A44E60D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75FD370A-C068-FF47-B0F8-BDFE650D9F81}" type="pres">
      <dgm:prSet presAssocID="{56C0CA1A-4E83-C640-969B-D145A44E60DA}" presName="descendantText" presStyleLbl="alignAcc1" presStyleIdx="0" presStyleCnt="4">
        <dgm:presLayoutVars>
          <dgm:bulletEnabled val="1"/>
        </dgm:presLayoutVars>
      </dgm:prSet>
      <dgm:spPr/>
    </dgm:pt>
    <dgm:pt modelId="{216761E5-E59A-AD42-AE03-CC9F2D9777D0}" type="pres">
      <dgm:prSet presAssocID="{0F9280BD-91E4-864B-8FB5-4CB3966CBF34}" presName="sp" presStyleCnt="0"/>
      <dgm:spPr/>
    </dgm:pt>
    <dgm:pt modelId="{B1BD3AA6-A89A-EF41-9FED-B879B75CAB04}" type="pres">
      <dgm:prSet presAssocID="{1039DD71-DA98-B949-B6E3-A3DAAE5A0923}" presName="composite" presStyleCnt="0"/>
      <dgm:spPr/>
    </dgm:pt>
    <dgm:pt modelId="{6E759A57-8538-9243-BACC-668D5DB303CD}" type="pres">
      <dgm:prSet presAssocID="{1039DD71-DA98-B949-B6E3-A3DAAE5A092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D03CF80-580C-CB47-A0B7-BC1F88D385B2}" type="pres">
      <dgm:prSet presAssocID="{1039DD71-DA98-B949-B6E3-A3DAAE5A0923}" presName="descendantText" presStyleLbl="alignAcc1" presStyleIdx="1" presStyleCnt="4">
        <dgm:presLayoutVars>
          <dgm:bulletEnabled val="1"/>
        </dgm:presLayoutVars>
      </dgm:prSet>
      <dgm:spPr/>
    </dgm:pt>
    <dgm:pt modelId="{8E288501-8B4A-0845-AB02-C450F318E2F9}" type="pres">
      <dgm:prSet presAssocID="{35CBD9B8-95C3-3F46-8999-8E60017A1437}" presName="sp" presStyleCnt="0"/>
      <dgm:spPr/>
    </dgm:pt>
    <dgm:pt modelId="{C453B838-E666-B545-AA8E-019D3EFCD07F}" type="pres">
      <dgm:prSet presAssocID="{2BB2B4AC-B32A-1547-8DF8-A1AD3BB406FD}" presName="composite" presStyleCnt="0"/>
      <dgm:spPr/>
    </dgm:pt>
    <dgm:pt modelId="{FFD27FE6-7AF6-344E-A5BE-AF79DD758EA8}" type="pres">
      <dgm:prSet presAssocID="{2BB2B4AC-B32A-1547-8DF8-A1AD3BB406F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DEB20ED-B340-5B49-9BF7-4E540B902258}" type="pres">
      <dgm:prSet presAssocID="{2BB2B4AC-B32A-1547-8DF8-A1AD3BB406FD}" presName="descendantText" presStyleLbl="alignAcc1" presStyleIdx="2" presStyleCnt="4">
        <dgm:presLayoutVars>
          <dgm:bulletEnabled val="1"/>
        </dgm:presLayoutVars>
      </dgm:prSet>
      <dgm:spPr/>
    </dgm:pt>
    <dgm:pt modelId="{C2764D93-30D0-F64D-B3AB-734294412A6D}" type="pres">
      <dgm:prSet presAssocID="{4A72B3F7-DFBE-A841-9D09-BFC6BDABBDBE}" presName="sp" presStyleCnt="0"/>
      <dgm:spPr/>
    </dgm:pt>
    <dgm:pt modelId="{B045F900-CBD6-9F47-835B-B8D337123335}" type="pres">
      <dgm:prSet presAssocID="{6F7103AD-F9DB-E340-8023-77090414BCC8}" presName="composite" presStyleCnt="0"/>
      <dgm:spPr/>
    </dgm:pt>
    <dgm:pt modelId="{50EE9EE7-6A20-364A-A48E-A180AFAEE1A3}" type="pres">
      <dgm:prSet presAssocID="{6F7103AD-F9DB-E340-8023-77090414BCC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B78B993-488F-924B-AC54-92F427BF19B6}" type="pres">
      <dgm:prSet presAssocID="{6F7103AD-F9DB-E340-8023-77090414BCC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797F9D22-B900-4E49-9C03-CD577DC99706}" type="presOf" srcId="{1039DD71-DA98-B949-B6E3-A3DAAE5A0923}" destId="{6E759A57-8538-9243-BACC-668D5DB303CD}" srcOrd="0" destOrd="0" presId="urn:microsoft.com/office/officeart/2005/8/layout/chevron2"/>
    <dgm:cxn modelId="{8B88402B-6153-904E-B1B3-24708AEB7BCB}" srcId="{1039DD71-DA98-B949-B6E3-A3DAAE5A0923}" destId="{BFF1C73B-E2AF-974F-9AAE-17BA15D9E64B}" srcOrd="0" destOrd="0" parTransId="{ECE4C411-2D20-E940-A027-480875821A34}" sibTransId="{E0CEC4AD-06BC-9743-86EC-E2ED1C3A04E9}"/>
    <dgm:cxn modelId="{BAEA682F-4381-B046-A8C2-90007D023F7A}" srcId="{24D1FB2C-4AF3-E546-BBE1-EC4DE7874ABC}" destId="{56C0CA1A-4E83-C640-969B-D145A44E60DA}" srcOrd="0" destOrd="0" parTransId="{FC56CE05-6559-C948-8561-4F1BD105C0C1}" sibTransId="{0F9280BD-91E4-864B-8FB5-4CB3966CBF34}"/>
    <dgm:cxn modelId="{56DD2034-0F7D-9845-90BA-6E5CD6646B28}" srcId="{56C0CA1A-4E83-C640-969B-D145A44E60DA}" destId="{1989A797-3CE8-3B4D-958E-556274132A19}" srcOrd="0" destOrd="0" parTransId="{BD1BCDD3-532B-944A-934F-F4AB9244EDCA}" sibTransId="{6F2F569E-A387-D646-A874-38D8AEE333CB}"/>
    <dgm:cxn modelId="{C06A435B-0D6E-744F-BFA4-10D824CAD21D}" type="presOf" srcId="{2BB2B4AC-B32A-1547-8DF8-A1AD3BB406FD}" destId="{FFD27FE6-7AF6-344E-A5BE-AF79DD758EA8}" srcOrd="0" destOrd="0" presId="urn:microsoft.com/office/officeart/2005/8/layout/chevron2"/>
    <dgm:cxn modelId="{33D64F4B-A0CF-5840-803A-C7FFC8C42300}" type="presOf" srcId="{24D1FB2C-4AF3-E546-BBE1-EC4DE7874ABC}" destId="{649C143E-C14A-C746-811C-BD02D03DCFB8}" srcOrd="0" destOrd="0" presId="urn:microsoft.com/office/officeart/2005/8/layout/chevron2"/>
    <dgm:cxn modelId="{B5A3764B-27A5-6741-AE6C-8B73ED896600}" srcId="{6F7103AD-F9DB-E340-8023-77090414BCC8}" destId="{0CDE9B88-02FC-5A41-B886-214E08B2215A}" srcOrd="0" destOrd="0" parTransId="{CC4718BF-BF5B-C842-88F4-300633C06055}" sibTransId="{9FF15BB8-F20A-464A-9170-FC99EE206142}"/>
    <dgm:cxn modelId="{FCD9E28F-ED95-0A4C-933B-BECE8F162495}" type="presOf" srcId="{BFF1C73B-E2AF-974F-9AAE-17BA15D9E64B}" destId="{8D03CF80-580C-CB47-A0B7-BC1F88D385B2}" srcOrd="0" destOrd="0" presId="urn:microsoft.com/office/officeart/2005/8/layout/chevron2"/>
    <dgm:cxn modelId="{D3519FB7-1FA5-AC40-A4F8-45BBE1B3E664}" srcId="{24D1FB2C-4AF3-E546-BBE1-EC4DE7874ABC}" destId="{6F7103AD-F9DB-E340-8023-77090414BCC8}" srcOrd="3" destOrd="0" parTransId="{6EBD46C9-D9A0-3042-A3E2-D876513964FD}" sibTransId="{FB5B7CBC-753F-524F-9439-C8886B597A21}"/>
    <dgm:cxn modelId="{283A74C3-6190-2C4D-8684-A16DE282A74C}" srcId="{24D1FB2C-4AF3-E546-BBE1-EC4DE7874ABC}" destId="{2BB2B4AC-B32A-1547-8DF8-A1AD3BB406FD}" srcOrd="2" destOrd="0" parTransId="{FCBFD11B-7B24-3C40-B59C-A1E89D4CA2E8}" sibTransId="{4A72B3F7-DFBE-A841-9D09-BFC6BDABBDBE}"/>
    <dgm:cxn modelId="{A267AAC4-F954-9549-B2C1-F287F134913A}" type="presOf" srcId="{1989A797-3CE8-3B4D-958E-556274132A19}" destId="{75FD370A-C068-FF47-B0F8-BDFE650D9F81}" srcOrd="0" destOrd="0" presId="urn:microsoft.com/office/officeart/2005/8/layout/chevron2"/>
    <dgm:cxn modelId="{B7DDCFC5-348E-CB4C-897C-84F49DC44A22}" type="presOf" srcId="{0CDE9B88-02FC-5A41-B886-214E08B2215A}" destId="{CB78B993-488F-924B-AC54-92F427BF19B6}" srcOrd="0" destOrd="0" presId="urn:microsoft.com/office/officeart/2005/8/layout/chevron2"/>
    <dgm:cxn modelId="{B0F80CD6-3210-B645-B623-63D56B20F25F}" type="presOf" srcId="{56C0CA1A-4E83-C640-969B-D145A44E60DA}" destId="{578D5370-36BD-EE45-9444-109DAEC11B13}" srcOrd="0" destOrd="0" presId="urn:microsoft.com/office/officeart/2005/8/layout/chevron2"/>
    <dgm:cxn modelId="{6520D4DB-BF6A-064B-A2F0-3A3864356819}" type="presOf" srcId="{6F7103AD-F9DB-E340-8023-77090414BCC8}" destId="{50EE9EE7-6A20-364A-A48E-A180AFAEE1A3}" srcOrd="0" destOrd="0" presId="urn:microsoft.com/office/officeart/2005/8/layout/chevron2"/>
    <dgm:cxn modelId="{10DF83FC-73F9-334A-A82E-79455737809C}" srcId="{24D1FB2C-4AF3-E546-BBE1-EC4DE7874ABC}" destId="{1039DD71-DA98-B949-B6E3-A3DAAE5A0923}" srcOrd="1" destOrd="0" parTransId="{3BD611DB-5911-C94A-B5D3-7C6BED4E7EE7}" sibTransId="{35CBD9B8-95C3-3F46-8999-8E60017A1437}"/>
    <dgm:cxn modelId="{C3B5885B-8F00-764F-B18F-877EA4AFF2DC}" type="presParOf" srcId="{649C143E-C14A-C746-811C-BD02D03DCFB8}" destId="{1A70621F-A036-6549-9BCD-C851E80CC441}" srcOrd="0" destOrd="0" presId="urn:microsoft.com/office/officeart/2005/8/layout/chevron2"/>
    <dgm:cxn modelId="{B967C089-96F0-4D41-9C37-75AEA0DA08B7}" type="presParOf" srcId="{1A70621F-A036-6549-9BCD-C851E80CC441}" destId="{578D5370-36BD-EE45-9444-109DAEC11B13}" srcOrd="0" destOrd="0" presId="urn:microsoft.com/office/officeart/2005/8/layout/chevron2"/>
    <dgm:cxn modelId="{D47281C3-DD82-1D47-987B-DD4B29D0EEC0}" type="presParOf" srcId="{1A70621F-A036-6549-9BCD-C851E80CC441}" destId="{75FD370A-C068-FF47-B0F8-BDFE650D9F81}" srcOrd="1" destOrd="0" presId="urn:microsoft.com/office/officeart/2005/8/layout/chevron2"/>
    <dgm:cxn modelId="{5C100E81-36C6-0E4C-ACF1-90497D8F9F3E}" type="presParOf" srcId="{649C143E-C14A-C746-811C-BD02D03DCFB8}" destId="{216761E5-E59A-AD42-AE03-CC9F2D9777D0}" srcOrd="1" destOrd="0" presId="urn:microsoft.com/office/officeart/2005/8/layout/chevron2"/>
    <dgm:cxn modelId="{882D2E7A-8792-4947-BB69-DB8955F925A4}" type="presParOf" srcId="{649C143E-C14A-C746-811C-BD02D03DCFB8}" destId="{B1BD3AA6-A89A-EF41-9FED-B879B75CAB04}" srcOrd="2" destOrd="0" presId="urn:microsoft.com/office/officeart/2005/8/layout/chevron2"/>
    <dgm:cxn modelId="{EF672F75-A04F-C749-B7DC-96FC0C127C99}" type="presParOf" srcId="{B1BD3AA6-A89A-EF41-9FED-B879B75CAB04}" destId="{6E759A57-8538-9243-BACC-668D5DB303CD}" srcOrd="0" destOrd="0" presId="urn:microsoft.com/office/officeart/2005/8/layout/chevron2"/>
    <dgm:cxn modelId="{C65F6576-7511-8346-A8DE-98F2EF1D518A}" type="presParOf" srcId="{B1BD3AA6-A89A-EF41-9FED-B879B75CAB04}" destId="{8D03CF80-580C-CB47-A0B7-BC1F88D385B2}" srcOrd="1" destOrd="0" presId="urn:microsoft.com/office/officeart/2005/8/layout/chevron2"/>
    <dgm:cxn modelId="{A7D61CF5-6887-4642-AAE8-5EA0909C1BFE}" type="presParOf" srcId="{649C143E-C14A-C746-811C-BD02D03DCFB8}" destId="{8E288501-8B4A-0845-AB02-C450F318E2F9}" srcOrd="3" destOrd="0" presId="urn:microsoft.com/office/officeart/2005/8/layout/chevron2"/>
    <dgm:cxn modelId="{23A879C1-57E9-164B-A401-D6F0B3239134}" type="presParOf" srcId="{649C143E-C14A-C746-811C-BD02D03DCFB8}" destId="{C453B838-E666-B545-AA8E-019D3EFCD07F}" srcOrd="4" destOrd="0" presId="urn:microsoft.com/office/officeart/2005/8/layout/chevron2"/>
    <dgm:cxn modelId="{192D980A-5285-FE4E-A314-953AB42235EC}" type="presParOf" srcId="{C453B838-E666-B545-AA8E-019D3EFCD07F}" destId="{FFD27FE6-7AF6-344E-A5BE-AF79DD758EA8}" srcOrd="0" destOrd="0" presId="urn:microsoft.com/office/officeart/2005/8/layout/chevron2"/>
    <dgm:cxn modelId="{7329C6D4-D442-E744-B28E-F86E69E98732}" type="presParOf" srcId="{C453B838-E666-B545-AA8E-019D3EFCD07F}" destId="{6DEB20ED-B340-5B49-9BF7-4E540B902258}" srcOrd="1" destOrd="0" presId="urn:microsoft.com/office/officeart/2005/8/layout/chevron2"/>
    <dgm:cxn modelId="{D69305D1-E194-DA4D-B4B2-A9237C78F550}" type="presParOf" srcId="{649C143E-C14A-C746-811C-BD02D03DCFB8}" destId="{C2764D93-30D0-F64D-B3AB-734294412A6D}" srcOrd="5" destOrd="0" presId="urn:microsoft.com/office/officeart/2005/8/layout/chevron2"/>
    <dgm:cxn modelId="{C26376E9-214D-D046-9E16-4134183795FF}" type="presParOf" srcId="{649C143E-C14A-C746-811C-BD02D03DCFB8}" destId="{B045F900-CBD6-9F47-835B-B8D337123335}" srcOrd="6" destOrd="0" presId="urn:microsoft.com/office/officeart/2005/8/layout/chevron2"/>
    <dgm:cxn modelId="{6B3D8FAC-F714-9B43-A0B5-24E5CA096AA6}" type="presParOf" srcId="{B045F900-CBD6-9F47-835B-B8D337123335}" destId="{50EE9EE7-6A20-364A-A48E-A180AFAEE1A3}" srcOrd="0" destOrd="0" presId="urn:microsoft.com/office/officeart/2005/8/layout/chevron2"/>
    <dgm:cxn modelId="{1C3A317F-58FB-C343-BF69-7CE945A41590}" type="presParOf" srcId="{B045F900-CBD6-9F47-835B-B8D337123335}" destId="{CB78B993-488F-924B-AC54-92F427BF19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24D1FB2C-4AF3-E546-BBE1-EC4DE7874ABC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C0CA1A-4E83-C640-969B-D145A44E60DA}">
      <dgm:prSet/>
      <dgm:spPr/>
      <dgm:t>
        <a:bodyPr/>
        <a:lstStyle/>
        <a:p>
          <a:r>
            <a:rPr lang="en-US" b="1" i="0" baseline="0" dirty="0"/>
            <a:t>Teaching &amp; Learning: </a:t>
          </a:r>
          <a:endParaRPr lang="en-US" dirty="0"/>
        </a:p>
      </dgm:t>
    </dgm:pt>
    <dgm:pt modelId="{FC56CE05-6559-C948-8561-4F1BD105C0C1}" type="parTrans" cxnId="{BAEA682F-4381-B046-A8C2-90007D023F7A}">
      <dgm:prSet/>
      <dgm:spPr/>
      <dgm:t>
        <a:bodyPr/>
        <a:lstStyle/>
        <a:p>
          <a:endParaRPr lang="en-US"/>
        </a:p>
      </dgm:t>
    </dgm:pt>
    <dgm:pt modelId="{0F9280BD-91E4-864B-8FB5-4CB3966CBF34}" type="sibTrans" cxnId="{BAEA682F-4381-B046-A8C2-90007D023F7A}">
      <dgm:prSet/>
      <dgm:spPr/>
      <dgm:t>
        <a:bodyPr/>
        <a:lstStyle/>
        <a:p>
          <a:endParaRPr lang="en-US"/>
        </a:p>
      </dgm:t>
    </dgm:pt>
    <dgm:pt modelId="{1989A797-3CE8-3B4D-958E-556274132A19}">
      <dgm:prSet/>
      <dgm:spPr/>
      <dgm:t>
        <a:bodyPr/>
        <a:lstStyle/>
        <a:p>
          <a:r>
            <a:rPr lang="en-US" b="0" i="0" dirty="0"/>
            <a:t>Training/research opportunities for students</a:t>
          </a:r>
          <a:endParaRPr lang="en-US" dirty="0"/>
        </a:p>
      </dgm:t>
    </dgm:pt>
    <dgm:pt modelId="{BD1BCDD3-532B-944A-934F-F4AB9244EDCA}" type="parTrans" cxnId="{56DD2034-0F7D-9845-90BA-6E5CD6646B28}">
      <dgm:prSet/>
      <dgm:spPr/>
      <dgm:t>
        <a:bodyPr/>
        <a:lstStyle/>
        <a:p>
          <a:endParaRPr lang="en-US"/>
        </a:p>
      </dgm:t>
    </dgm:pt>
    <dgm:pt modelId="{6F2F569E-A387-D646-A874-38D8AEE333CB}" type="sibTrans" cxnId="{56DD2034-0F7D-9845-90BA-6E5CD6646B28}">
      <dgm:prSet/>
      <dgm:spPr/>
      <dgm:t>
        <a:bodyPr/>
        <a:lstStyle/>
        <a:p>
          <a:endParaRPr lang="en-US"/>
        </a:p>
      </dgm:t>
    </dgm:pt>
    <dgm:pt modelId="{1039DD71-DA98-B949-B6E3-A3DAAE5A0923}">
      <dgm:prSet/>
      <dgm:spPr/>
      <dgm:t>
        <a:bodyPr/>
        <a:lstStyle/>
        <a:p>
          <a:r>
            <a:rPr lang="en-US" b="1" i="0" baseline="0" dirty="0"/>
            <a:t>Research:</a:t>
          </a:r>
          <a:r>
            <a:rPr lang="en-US" b="0" i="0" baseline="0" dirty="0"/>
            <a:t> </a:t>
          </a:r>
          <a:endParaRPr lang="en-US" dirty="0"/>
        </a:p>
      </dgm:t>
    </dgm:pt>
    <dgm:pt modelId="{3BD611DB-5911-C94A-B5D3-7C6BED4E7EE7}" type="parTrans" cxnId="{10DF83FC-73F9-334A-A82E-79455737809C}">
      <dgm:prSet/>
      <dgm:spPr/>
      <dgm:t>
        <a:bodyPr/>
        <a:lstStyle/>
        <a:p>
          <a:endParaRPr lang="en-US"/>
        </a:p>
      </dgm:t>
    </dgm:pt>
    <dgm:pt modelId="{35CBD9B8-95C3-3F46-8999-8E60017A1437}" type="sibTrans" cxnId="{10DF83FC-73F9-334A-A82E-79455737809C}">
      <dgm:prSet/>
      <dgm:spPr/>
      <dgm:t>
        <a:bodyPr/>
        <a:lstStyle/>
        <a:p>
          <a:endParaRPr lang="en-US"/>
        </a:p>
      </dgm:t>
    </dgm:pt>
    <dgm:pt modelId="{BFF1C73B-E2AF-974F-9AAE-17BA15D9E64B}">
      <dgm:prSet/>
      <dgm:spPr/>
      <dgm:t>
        <a:bodyPr/>
        <a:lstStyle/>
        <a:p>
          <a:r>
            <a:rPr lang="en-US" b="0" i="0" dirty="0"/>
            <a:t>Conducting research and publishing regarding faculty PD</a:t>
          </a:r>
          <a:endParaRPr lang="en-US" dirty="0"/>
        </a:p>
      </dgm:t>
    </dgm:pt>
    <dgm:pt modelId="{ECE4C411-2D20-E940-A027-480875821A34}" type="parTrans" cxnId="{8B88402B-6153-904E-B1B3-24708AEB7BCB}">
      <dgm:prSet/>
      <dgm:spPr/>
      <dgm:t>
        <a:bodyPr/>
        <a:lstStyle/>
        <a:p>
          <a:endParaRPr lang="en-US"/>
        </a:p>
      </dgm:t>
    </dgm:pt>
    <dgm:pt modelId="{E0CEC4AD-06BC-9743-86EC-E2ED1C3A04E9}" type="sibTrans" cxnId="{8B88402B-6153-904E-B1B3-24708AEB7BCB}">
      <dgm:prSet/>
      <dgm:spPr/>
      <dgm:t>
        <a:bodyPr/>
        <a:lstStyle/>
        <a:p>
          <a:endParaRPr lang="en-US"/>
        </a:p>
      </dgm:t>
    </dgm:pt>
    <dgm:pt modelId="{6F7103AD-F9DB-E340-8023-77090414BCC8}">
      <dgm:prSet/>
      <dgm:spPr/>
      <dgm:t>
        <a:bodyPr/>
        <a:lstStyle/>
        <a:p>
          <a:r>
            <a:rPr lang="en-US" b="1" i="0" baseline="0" dirty="0"/>
            <a:t>Service:</a:t>
          </a:r>
          <a:endParaRPr lang="en-US" dirty="0"/>
        </a:p>
      </dgm:t>
    </dgm:pt>
    <dgm:pt modelId="{6EBD46C9-D9A0-3042-A3E2-D876513964FD}" type="parTrans" cxnId="{D3519FB7-1FA5-AC40-A4F8-45BBE1B3E664}">
      <dgm:prSet/>
      <dgm:spPr/>
      <dgm:t>
        <a:bodyPr/>
        <a:lstStyle/>
        <a:p>
          <a:endParaRPr lang="en-US"/>
        </a:p>
      </dgm:t>
    </dgm:pt>
    <dgm:pt modelId="{FB5B7CBC-753F-524F-9439-C8886B597A21}" type="sibTrans" cxnId="{D3519FB7-1FA5-AC40-A4F8-45BBE1B3E664}">
      <dgm:prSet/>
      <dgm:spPr/>
      <dgm:t>
        <a:bodyPr/>
        <a:lstStyle/>
        <a:p>
          <a:endParaRPr lang="en-US"/>
        </a:p>
      </dgm:t>
    </dgm:pt>
    <dgm:pt modelId="{0CDE9B88-02FC-5A41-B886-214E08B2215A}">
      <dgm:prSet/>
      <dgm:spPr/>
      <dgm:t>
        <a:bodyPr/>
        <a:lstStyle/>
        <a:p>
          <a:r>
            <a:rPr lang="en-US" b="0" i="0"/>
            <a:t>Offering PD for faculty at other institutions</a:t>
          </a:r>
          <a:endParaRPr lang="en-US"/>
        </a:p>
      </dgm:t>
    </dgm:pt>
    <dgm:pt modelId="{CC4718BF-BF5B-C842-88F4-300633C06055}" type="parTrans" cxnId="{B5A3764B-27A5-6741-AE6C-8B73ED896600}">
      <dgm:prSet/>
      <dgm:spPr/>
      <dgm:t>
        <a:bodyPr/>
        <a:lstStyle/>
        <a:p>
          <a:endParaRPr lang="en-US"/>
        </a:p>
      </dgm:t>
    </dgm:pt>
    <dgm:pt modelId="{9FF15BB8-F20A-464A-9170-FC99EE206142}" type="sibTrans" cxnId="{B5A3764B-27A5-6741-AE6C-8B73ED896600}">
      <dgm:prSet/>
      <dgm:spPr/>
      <dgm:t>
        <a:bodyPr/>
        <a:lstStyle/>
        <a:p>
          <a:endParaRPr lang="en-US"/>
        </a:p>
      </dgm:t>
    </dgm:pt>
    <dgm:pt modelId="{2BB2B4AC-B32A-1547-8DF8-A1AD3BB406FD}">
      <dgm:prSet/>
      <dgm:spPr/>
      <dgm:t>
        <a:bodyPr/>
        <a:lstStyle/>
        <a:p>
          <a:r>
            <a:rPr lang="en-US" b="1" i="0" baseline="0" dirty="0"/>
            <a:t>Research:</a:t>
          </a:r>
          <a:r>
            <a:rPr lang="en-US" b="0" i="0" baseline="0" dirty="0"/>
            <a:t> </a:t>
          </a:r>
          <a:endParaRPr lang="en-US" dirty="0"/>
        </a:p>
      </dgm:t>
    </dgm:pt>
    <dgm:pt modelId="{FCBFD11B-7B24-3C40-B59C-A1E89D4CA2E8}" type="parTrans" cxnId="{283A74C3-6190-2C4D-8684-A16DE282A74C}">
      <dgm:prSet/>
      <dgm:spPr/>
      <dgm:t>
        <a:bodyPr/>
        <a:lstStyle/>
        <a:p>
          <a:endParaRPr lang="en-US"/>
        </a:p>
      </dgm:t>
    </dgm:pt>
    <dgm:pt modelId="{4A72B3F7-DFBE-A841-9D09-BFC6BDABBDBE}" type="sibTrans" cxnId="{283A74C3-6190-2C4D-8684-A16DE282A74C}">
      <dgm:prSet/>
      <dgm:spPr/>
      <dgm:t>
        <a:bodyPr/>
        <a:lstStyle/>
        <a:p>
          <a:endParaRPr lang="en-US"/>
        </a:p>
      </dgm:t>
    </dgm:pt>
    <dgm:pt modelId="{649C143E-C14A-C746-811C-BD02D03DCFB8}" type="pres">
      <dgm:prSet presAssocID="{24D1FB2C-4AF3-E546-BBE1-EC4DE7874ABC}" presName="linearFlow" presStyleCnt="0">
        <dgm:presLayoutVars>
          <dgm:dir/>
          <dgm:animLvl val="lvl"/>
          <dgm:resizeHandles val="exact"/>
        </dgm:presLayoutVars>
      </dgm:prSet>
      <dgm:spPr/>
    </dgm:pt>
    <dgm:pt modelId="{1A70621F-A036-6549-9BCD-C851E80CC441}" type="pres">
      <dgm:prSet presAssocID="{56C0CA1A-4E83-C640-969B-D145A44E60DA}" presName="composite" presStyleCnt="0"/>
      <dgm:spPr/>
    </dgm:pt>
    <dgm:pt modelId="{578D5370-36BD-EE45-9444-109DAEC11B13}" type="pres">
      <dgm:prSet presAssocID="{56C0CA1A-4E83-C640-969B-D145A44E60D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75FD370A-C068-FF47-B0F8-BDFE650D9F81}" type="pres">
      <dgm:prSet presAssocID="{56C0CA1A-4E83-C640-969B-D145A44E60DA}" presName="descendantText" presStyleLbl="alignAcc1" presStyleIdx="0" presStyleCnt="4">
        <dgm:presLayoutVars>
          <dgm:bulletEnabled val="1"/>
        </dgm:presLayoutVars>
      </dgm:prSet>
      <dgm:spPr/>
    </dgm:pt>
    <dgm:pt modelId="{216761E5-E59A-AD42-AE03-CC9F2D9777D0}" type="pres">
      <dgm:prSet presAssocID="{0F9280BD-91E4-864B-8FB5-4CB3966CBF34}" presName="sp" presStyleCnt="0"/>
      <dgm:spPr/>
    </dgm:pt>
    <dgm:pt modelId="{B1BD3AA6-A89A-EF41-9FED-B879B75CAB04}" type="pres">
      <dgm:prSet presAssocID="{1039DD71-DA98-B949-B6E3-A3DAAE5A0923}" presName="composite" presStyleCnt="0"/>
      <dgm:spPr/>
    </dgm:pt>
    <dgm:pt modelId="{6E759A57-8538-9243-BACC-668D5DB303CD}" type="pres">
      <dgm:prSet presAssocID="{1039DD71-DA98-B949-B6E3-A3DAAE5A092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D03CF80-580C-CB47-A0B7-BC1F88D385B2}" type="pres">
      <dgm:prSet presAssocID="{1039DD71-DA98-B949-B6E3-A3DAAE5A0923}" presName="descendantText" presStyleLbl="alignAcc1" presStyleIdx="1" presStyleCnt="4">
        <dgm:presLayoutVars>
          <dgm:bulletEnabled val="1"/>
        </dgm:presLayoutVars>
      </dgm:prSet>
      <dgm:spPr/>
    </dgm:pt>
    <dgm:pt modelId="{8E288501-8B4A-0845-AB02-C450F318E2F9}" type="pres">
      <dgm:prSet presAssocID="{35CBD9B8-95C3-3F46-8999-8E60017A1437}" presName="sp" presStyleCnt="0"/>
      <dgm:spPr/>
    </dgm:pt>
    <dgm:pt modelId="{C453B838-E666-B545-AA8E-019D3EFCD07F}" type="pres">
      <dgm:prSet presAssocID="{2BB2B4AC-B32A-1547-8DF8-A1AD3BB406FD}" presName="composite" presStyleCnt="0"/>
      <dgm:spPr/>
    </dgm:pt>
    <dgm:pt modelId="{FFD27FE6-7AF6-344E-A5BE-AF79DD758EA8}" type="pres">
      <dgm:prSet presAssocID="{2BB2B4AC-B32A-1547-8DF8-A1AD3BB406F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DEB20ED-B340-5B49-9BF7-4E540B902258}" type="pres">
      <dgm:prSet presAssocID="{2BB2B4AC-B32A-1547-8DF8-A1AD3BB406FD}" presName="descendantText" presStyleLbl="alignAcc1" presStyleIdx="2" presStyleCnt="4">
        <dgm:presLayoutVars>
          <dgm:bulletEnabled val="1"/>
        </dgm:presLayoutVars>
      </dgm:prSet>
      <dgm:spPr/>
    </dgm:pt>
    <dgm:pt modelId="{C2764D93-30D0-F64D-B3AB-734294412A6D}" type="pres">
      <dgm:prSet presAssocID="{4A72B3F7-DFBE-A841-9D09-BFC6BDABBDBE}" presName="sp" presStyleCnt="0"/>
      <dgm:spPr/>
    </dgm:pt>
    <dgm:pt modelId="{B045F900-CBD6-9F47-835B-B8D337123335}" type="pres">
      <dgm:prSet presAssocID="{6F7103AD-F9DB-E340-8023-77090414BCC8}" presName="composite" presStyleCnt="0"/>
      <dgm:spPr/>
    </dgm:pt>
    <dgm:pt modelId="{50EE9EE7-6A20-364A-A48E-A180AFAEE1A3}" type="pres">
      <dgm:prSet presAssocID="{6F7103AD-F9DB-E340-8023-77090414BCC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B78B993-488F-924B-AC54-92F427BF19B6}" type="pres">
      <dgm:prSet presAssocID="{6F7103AD-F9DB-E340-8023-77090414BCC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797F9D22-B900-4E49-9C03-CD577DC99706}" type="presOf" srcId="{1039DD71-DA98-B949-B6E3-A3DAAE5A0923}" destId="{6E759A57-8538-9243-BACC-668D5DB303CD}" srcOrd="0" destOrd="0" presId="urn:microsoft.com/office/officeart/2005/8/layout/chevron2"/>
    <dgm:cxn modelId="{8B88402B-6153-904E-B1B3-24708AEB7BCB}" srcId="{1039DD71-DA98-B949-B6E3-A3DAAE5A0923}" destId="{BFF1C73B-E2AF-974F-9AAE-17BA15D9E64B}" srcOrd="0" destOrd="0" parTransId="{ECE4C411-2D20-E940-A027-480875821A34}" sibTransId="{E0CEC4AD-06BC-9743-86EC-E2ED1C3A04E9}"/>
    <dgm:cxn modelId="{BAEA682F-4381-B046-A8C2-90007D023F7A}" srcId="{24D1FB2C-4AF3-E546-BBE1-EC4DE7874ABC}" destId="{56C0CA1A-4E83-C640-969B-D145A44E60DA}" srcOrd="0" destOrd="0" parTransId="{FC56CE05-6559-C948-8561-4F1BD105C0C1}" sibTransId="{0F9280BD-91E4-864B-8FB5-4CB3966CBF34}"/>
    <dgm:cxn modelId="{56DD2034-0F7D-9845-90BA-6E5CD6646B28}" srcId="{56C0CA1A-4E83-C640-969B-D145A44E60DA}" destId="{1989A797-3CE8-3B4D-958E-556274132A19}" srcOrd="0" destOrd="0" parTransId="{BD1BCDD3-532B-944A-934F-F4AB9244EDCA}" sibTransId="{6F2F569E-A387-D646-A874-38D8AEE333CB}"/>
    <dgm:cxn modelId="{C06A435B-0D6E-744F-BFA4-10D824CAD21D}" type="presOf" srcId="{2BB2B4AC-B32A-1547-8DF8-A1AD3BB406FD}" destId="{FFD27FE6-7AF6-344E-A5BE-AF79DD758EA8}" srcOrd="0" destOrd="0" presId="urn:microsoft.com/office/officeart/2005/8/layout/chevron2"/>
    <dgm:cxn modelId="{33D64F4B-A0CF-5840-803A-C7FFC8C42300}" type="presOf" srcId="{24D1FB2C-4AF3-E546-BBE1-EC4DE7874ABC}" destId="{649C143E-C14A-C746-811C-BD02D03DCFB8}" srcOrd="0" destOrd="0" presId="urn:microsoft.com/office/officeart/2005/8/layout/chevron2"/>
    <dgm:cxn modelId="{B5A3764B-27A5-6741-AE6C-8B73ED896600}" srcId="{6F7103AD-F9DB-E340-8023-77090414BCC8}" destId="{0CDE9B88-02FC-5A41-B886-214E08B2215A}" srcOrd="0" destOrd="0" parTransId="{CC4718BF-BF5B-C842-88F4-300633C06055}" sibTransId="{9FF15BB8-F20A-464A-9170-FC99EE206142}"/>
    <dgm:cxn modelId="{FCD9E28F-ED95-0A4C-933B-BECE8F162495}" type="presOf" srcId="{BFF1C73B-E2AF-974F-9AAE-17BA15D9E64B}" destId="{8D03CF80-580C-CB47-A0B7-BC1F88D385B2}" srcOrd="0" destOrd="0" presId="urn:microsoft.com/office/officeart/2005/8/layout/chevron2"/>
    <dgm:cxn modelId="{D3519FB7-1FA5-AC40-A4F8-45BBE1B3E664}" srcId="{24D1FB2C-4AF3-E546-BBE1-EC4DE7874ABC}" destId="{6F7103AD-F9DB-E340-8023-77090414BCC8}" srcOrd="3" destOrd="0" parTransId="{6EBD46C9-D9A0-3042-A3E2-D876513964FD}" sibTransId="{FB5B7CBC-753F-524F-9439-C8886B597A21}"/>
    <dgm:cxn modelId="{283A74C3-6190-2C4D-8684-A16DE282A74C}" srcId="{24D1FB2C-4AF3-E546-BBE1-EC4DE7874ABC}" destId="{2BB2B4AC-B32A-1547-8DF8-A1AD3BB406FD}" srcOrd="2" destOrd="0" parTransId="{FCBFD11B-7B24-3C40-B59C-A1E89D4CA2E8}" sibTransId="{4A72B3F7-DFBE-A841-9D09-BFC6BDABBDBE}"/>
    <dgm:cxn modelId="{A267AAC4-F954-9549-B2C1-F287F134913A}" type="presOf" srcId="{1989A797-3CE8-3B4D-958E-556274132A19}" destId="{75FD370A-C068-FF47-B0F8-BDFE650D9F81}" srcOrd="0" destOrd="0" presId="urn:microsoft.com/office/officeart/2005/8/layout/chevron2"/>
    <dgm:cxn modelId="{B7DDCFC5-348E-CB4C-897C-84F49DC44A22}" type="presOf" srcId="{0CDE9B88-02FC-5A41-B886-214E08B2215A}" destId="{CB78B993-488F-924B-AC54-92F427BF19B6}" srcOrd="0" destOrd="0" presId="urn:microsoft.com/office/officeart/2005/8/layout/chevron2"/>
    <dgm:cxn modelId="{B0F80CD6-3210-B645-B623-63D56B20F25F}" type="presOf" srcId="{56C0CA1A-4E83-C640-969B-D145A44E60DA}" destId="{578D5370-36BD-EE45-9444-109DAEC11B13}" srcOrd="0" destOrd="0" presId="urn:microsoft.com/office/officeart/2005/8/layout/chevron2"/>
    <dgm:cxn modelId="{6520D4DB-BF6A-064B-A2F0-3A3864356819}" type="presOf" srcId="{6F7103AD-F9DB-E340-8023-77090414BCC8}" destId="{50EE9EE7-6A20-364A-A48E-A180AFAEE1A3}" srcOrd="0" destOrd="0" presId="urn:microsoft.com/office/officeart/2005/8/layout/chevron2"/>
    <dgm:cxn modelId="{10DF83FC-73F9-334A-A82E-79455737809C}" srcId="{24D1FB2C-4AF3-E546-BBE1-EC4DE7874ABC}" destId="{1039DD71-DA98-B949-B6E3-A3DAAE5A0923}" srcOrd="1" destOrd="0" parTransId="{3BD611DB-5911-C94A-B5D3-7C6BED4E7EE7}" sibTransId="{35CBD9B8-95C3-3F46-8999-8E60017A1437}"/>
    <dgm:cxn modelId="{C3B5885B-8F00-764F-B18F-877EA4AFF2DC}" type="presParOf" srcId="{649C143E-C14A-C746-811C-BD02D03DCFB8}" destId="{1A70621F-A036-6549-9BCD-C851E80CC441}" srcOrd="0" destOrd="0" presId="urn:microsoft.com/office/officeart/2005/8/layout/chevron2"/>
    <dgm:cxn modelId="{B967C089-96F0-4D41-9C37-75AEA0DA08B7}" type="presParOf" srcId="{1A70621F-A036-6549-9BCD-C851E80CC441}" destId="{578D5370-36BD-EE45-9444-109DAEC11B13}" srcOrd="0" destOrd="0" presId="urn:microsoft.com/office/officeart/2005/8/layout/chevron2"/>
    <dgm:cxn modelId="{D47281C3-DD82-1D47-987B-DD4B29D0EEC0}" type="presParOf" srcId="{1A70621F-A036-6549-9BCD-C851E80CC441}" destId="{75FD370A-C068-FF47-B0F8-BDFE650D9F81}" srcOrd="1" destOrd="0" presId="urn:microsoft.com/office/officeart/2005/8/layout/chevron2"/>
    <dgm:cxn modelId="{5C100E81-36C6-0E4C-ACF1-90497D8F9F3E}" type="presParOf" srcId="{649C143E-C14A-C746-811C-BD02D03DCFB8}" destId="{216761E5-E59A-AD42-AE03-CC9F2D9777D0}" srcOrd="1" destOrd="0" presId="urn:microsoft.com/office/officeart/2005/8/layout/chevron2"/>
    <dgm:cxn modelId="{882D2E7A-8792-4947-BB69-DB8955F925A4}" type="presParOf" srcId="{649C143E-C14A-C746-811C-BD02D03DCFB8}" destId="{B1BD3AA6-A89A-EF41-9FED-B879B75CAB04}" srcOrd="2" destOrd="0" presId="urn:microsoft.com/office/officeart/2005/8/layout/chevron2"/>
    <dgm:cxn modelId="{EF672F75-A04F-C749-B7DC-96FC0C127C99}" type="presParOf" srcId="{B1BD3AA6-A89A-EF41-9FED-B879B75CAB04}" destId="{6E759A57-8538-9243-BACC-668D5DB303CD}" srcOrd="0" destOrd="0" presId="urn:microsoft.com/office/officeart/2005/8/layout/chevron2"/>
    <dgm:cxn modelId="{C65F6576-7511-8346-A8DE-98F2EF1D518A}" type="presParOf" srcId="{B1BD3AA6-A89A-EF41-9FED-B879B75CAB04}" destId="{8D03CF80-580C-CB47-A0B7-BC1F88D385B2}" srcOrd="1" destOrd="0" presId="urn:microsoft.com/office/officeart/2005/8/layout/chevron2"/>
    <dgm:cxn modelId="{A7D61CF5-6887-4642-AAE8-5EA0909C1BFE}" type="presParOf" srcId="{649C143E-C14A-C746-811C-BD02D03DCFB8}" destId="{8E288501-8B4A-0845-AB02-C450F318E2F9}" srcOrd="3" destOrd="0" presId="urn:microsoft.com/office/officeart/2005/8/layout/chevron2"/>
    <dgm:cxn modelId="{23A879C1-57E9-164B-A401-D6F0B3239134}" type="presParOf" srcId="{649C143E-C14A-C746-811C-BD02D03DCFB8}" destId="{C453B838-E666-B545-AA8E-019D3EFCD07F}" srcOrd="4" destOrd="0" presId="urn:microsoft.com/office/officeart/2005/8/layout/chevron2"/>
    <dgm:cxn modelId="{192D980A-5285-FE4E-A314-953AB42235EC}" type="presParOf" srcId="{C453B838-E666-B545-AA8E-019D3EFCD07F}" destId="{FFD27FE6-7AF6-344E-A5BE-AF79DD758EA8}" srcOrd="0" destOrd="0" presId="urn:microsoft.com/office/officeart/2005/8/layout/chevron2"/>
    <dgm:cxn modelId="{7329C6D4-D442-E744-B28E-F86E69E98732}" type="presParOf" srcId="{C453B838-E666-B545-AA8E-019D3EFCD07F}" destId="{6DEB20ED-B340-5B49-9BF7-4E540B902258}" srcOrd="1" destOrd="0" presId="urn:microsoft.com/office/officeart/2005/8/layout/chevron2"/>
    <dgm:cxn modelId="{D69305D1-E194-DA4D-B4B2-A9237C78F550}" type="presParOf" srcId="{649C143E-C14A-C746-811C-BD02D03DCFB8}" destId="{C2764D93-30D0-F64D-B3AB-734294412A6D}" srcOrd="5" destOrd="0" presId="urn:microsoft.com/office/officeart/2005/8/layout/chevron2"/>
    <dgm:cxn modelId="{C26376E9-214D-D046-9E16-4134183795FF}" type="presParOf" srcId="{649C143E-C14A-C746-811C-BD02D03DCFB8}" destId="{B045F900-CBD6-9F47-835B-B8D337123335}" srcOrd="6" destOrd="0" presId="urn:microsoft.com/office/officeart/2005/8/layout/chevron2"/>
    <dgm:cxn modelId="{6B3D8FAC-F714-9B43-A0B5-24E5CA096AA6}" type="presParOf" srcId="{B045F900-CBD6-9F47-835B-B8D337123335}" destId="{50EE9EE7-6A20-364A-A48E-A180AFAEE1A3}" srcOrd="0" destOrd="0" presId="urn:microsoft.com/office/officeart/2005/8/layout/chevron2"/>
    <dgm:cxn modelId="{1C3A317F-58FB-C343-BF69-7CE945A41590}" type="presParOf" srcId="{B045F900-CBD6-9F47-835B-B8D337123335}" destId="{CB78B993-488F-924B-AC54-92F427BF19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4D1FB2C-4AF3-E546-BBE1-EC4DE7874ABC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C0CA1A-4E83-C640-969B-D145A44E60DA}">
      <dgm:prSet/>
      <dgm:spPr/>
      <dgm:t>
        <a:bodyPr/>
        <a:lstStyle/>
        <a:p>
          <a:r>
            <a:rPr lang="en-US" b="1" i="0" baseline="0" dirty="0"/>
            <a:t>Teaching &amp; Learning: </a:t>
          </a:r>
          <a:endParaRPr lang="en-US" dirty="0"/>
        </a:p>
      </dgm:t>
    </dgm:pt>
    <dgm:pt modelId="{FC56CE05-6559-C948-8561-4F1BD105C0C1}" type="parTrans" cxnId="{BAEA682F-4381-B046-A8C2-90007D023F7A}">
      <dgm:prSet/>
      <dgm:spPr/>
      <dgm:t>
        <a:bodyPr/>
        <a:lstStyle/>
        <a:p>
          <a:endParaRPr lang="en-US"/>
        </a:p>
      </dgm:t>
    </dgm:pt>
    <dgm:pt modelId="{0F9280BD-91E4-864B-8FB5-4CB3966CBF34}" type="sibTrans" cxnId="{BAEA682F-4381-B046-A8C2-90007D023F7A}">
      <dgm:prSet/>
      <dgm:spPr/>
      <dgm:t>
        <a:bodyPr/>
        <a:lstStyle/>
        <a:p>
          <a:endParaRPr lang="en-US"/>
        </a:p>
      </dgm:t>
    </dgm:pt>
    <dgm:pt modelId="{1989A797-3CE8-3B4D-958E-556274132A19}">
      <dgm:prSet/>
      <dgm:spPr/>
      <dgm:t>
        <a:bodyPr/>
        <a:lstStyle/>
        <a:p>
          <a:r>
            <a:rPr lang="en-US" b="0" i="0" dirty="0"/>
            <a:t>Training/research opportunities for students</a:t>
          </a:r>
          <a:endParaRPr lang="en-US" dirty="0"/>
        </a:p>
      </dgm:t>
    </dgm:pt>
    <dgm:pt modelId="{BD1BCDD3-532B-944A-934F-F4AB9244EDCA}" type="parTrans" cxnId="{56DD2034-0F7D-9845-90BA-6E5CD6646B28}">
      <dgm:prSet/>
      <dgm:spPr/>
      <dgm:t>
        <a:bodyPr/>
        <a:lstStyle/>
        <a:p>
          <a:endParaRPr lang="en-US"/>
        </a:p>
      </dgm:t>
    </dgm:pt>
    <dgm:pt modelId="{6F2F569E-A387-D646-A874-38D8AEE333CB}" type="sibTrans" cxnId="{56DD2034-0F7D-9845-90BA-6E5CD6646B28}">
      <dgm:prSet/>
      <dgm:spPr/>
      <dgm:t>
        <a:bodyPr/>
        <a:lstStyle/>
        <a:p>
          <a:endParaRPr lang="en-US"/>
        </a:p>
      </dgm:t>
    </dgm:pt>
    <dgm:pt modelId="{1039DD71-DA98-B949-B6E3-A3DAAE5A0923}">
      <dgm:prSet/>
      <dgm:spPr/>
      <dgm:t>
        <a:bodyPr/>
        <a:lstStyle/>
        <a:p>
          <a:r>
            <a:rPr lang="en-US" b="1" i="0" baseline="0" dirty="0"/>
            <a:t>Research &amp; Scholarship:</a:t>
          </a:r>
          <a:r>
            <a:rPr lang="en-US" b="0" i="0" baseline="0" dirty="0"/>
            <a:t> </a:t>
          </a:r>
          <a:endParaRPr lang="en-US" dirty="0"/>
        </a:p>
      </dgm:t>
    </dgm:pt>
    <dgm:pt modelId="{3BD611DB-5911-C94A-B5D3-7C6BED4E7EE7}" type="parTrans" cxnId="{10DF83FC-73F9-334A-A82E-79455737809C}">
      <dgm:prSet/>
      <dgm:spPr/>
      <dgm:t>
        <a:bodyPr/>
        <a:lstStyle/>
        <a:p>
          <a:endParaRPr lang="en-US"/>
        </a:p>
      </dgm:t>
    </dgm:pt>
    <dgm:pt modelId="{35CBD9B8-95C3-3F46-8999-8E60017A1437}" type="sibTrans" cxnId="{10DF83FC-73F9-334A-A82E-79455737809C}">
      <dgm:prSet/>
      <dgm:spPr/>
      <dgm:t>
        <a:bodyPr/>
        <a:lstStyle/>
        <a:p>
          <a:endParaRPr lang="en-US"/>
        </a:p>
      </dgm:t>
    </dgm:pt>
    <dgm:pt modelId="{BFF1C73B-E2AF-974F-9AAE-17BA15D9E64B}">
      <dgm:prSet/>
      <dgm:spPr/>
      <dgm:t>
        <a:bodyPr/>
        <a:lstStyle/>
        <a:p>
          <a:r>
            <a:rPr lang="en-US" b="0" i="0" dirty="0"/>
            <a:t>Conducting research and publishing regarding faculty/staff PD</a:t>
          </a:r>
          <a:endParaRPr lang="en-US" dirty="0"/>
        </a:p>
      </dgm:t>
    </dgm:pt>
    <dgm:pt modelId="{ECE4C411-2D20-E940-A027-480875821A34}" type="parTrans" cxnId="{8B88402B-6153-904E-B1B3-24708AEB7BCB}">
      <dgm:prSet/>
      <dgm:spPr/>
      <dgm:t>
        <a:bodyPr/>
        <a:lstStyle/>
        <a:p>
          <a:endParaRPr lang="en-US"/>
        </a:p>
      </dgm:t>
    </dgm:pt>
    <dgm:pt modelId="{E0CEC4AD-06BC-9743-86EC-E2ED1C3A04E9}" type="sibTrans" cxnId="{8B88402B-6153-904E-B1B3-24708AEB7BCB}">
      <dgm:prSet/>
      <dgm:spPr/>
      <dgm:t>
        <a:bodyPr/>
        <a:lstStyle/>
        <a:p>
          <a:endParaRPr lang="en-US"/>
        </a:p>
      </dgm:t>
    </dgm:pt>
    <dgm:pt modelId="{6F7103AD-F9DB-E340-8023-77090414BCC8}">
      <dgm:prSet/>
      <dgm:spPr/>
      <dgm:t>
        <a:bodyPr/>
        <a:lstStyle/>
        <a:p>
          <a:r>
            <a:rPr lang="en-US" b="1" i="0" baseline="0" dirty="0"/>
            <a:t>Service:</a:t>
          </a:r>
          <a:endParaRPr lang="en-US" dirty="0"/>
        </a:p>
      </dgm:t>
    </dgm:pt>
    <dgm:pt modelId="{6EBD46C9-D9A0-3042-A3E2-D876513964FD}" type="parTrans" cxnId="{D3519FB7-1FA5-AC40-A4F8-45BBE1B3E664}">
      <dgm:prSet/>
      <dgm:spPr/>
      <dgm:t>
        <a:bodyPr/>
        <a:lstStyle/>
        <a:p>
          <a:endParaRPr lang="en-US"/>
        </a:p>
      </dgm:t>
    </dgm:pt>
    <dgm:pt modelId="{FB5B7CBC-753F-524F-9439-C8886B597A21}" type="sibTrans" cxnId="{D3519FB7-1FA5-AC40-A4F8-45BBE1B3E664}">
      <dgm:prSet/>
      <dgm:spPr/>
      <dgm:t>
        <a:bodyPr/>
        <a:lstStyle/>
        <a:p>
          <a:endParaRPr lang="en-US"/>
        </a:p>
      </dgm:t>
    </dgm:pt>
    <dgm:pt modelId="{0CDE9B88-02FC-5A41-B886-214E08B2215A}">
      <dgm:prSet/>
      <dgm:spPr/>
      <dgm:t>
        <a:bodyPr/>
        <a:lstStyle/>
        <a:p>
          <a:r>
            <a:rPr lang="en-US" b="0" i="0"/>
            <a:t>Offering PD for faculty at other institutions</a:t>
          </a:r>
          <a:endParaRPr lang="en-US"/>
        </a:p>
      </dgm:t>
    </dgm:pt>
    <dgm:pt modelId="{CC4718BF-BF5B-C842-88F4-300633C06055}" type="parTrans" cxnId="{B5A3764B-27A5-6741-AE6C-8B73ED896600}">
      <dgm:prSet/>
      <dgm:spPr/>
      <dgm:t>
        <a:bodyPr/>
        <a:lstStyle/>
        <a:p>
          <a:endParaRPr lang="en-US"/>
        </a:p>
      </dgm:t>
    </dgm:pt>
    <dgm:pt modelId="{9FF15BB8-F20A-464A-9170-FC99EE206142}" type="sibTrans" cxnId="{B5A3764B-27A5-6741-AE6C-8B73ED896600}">
      <dgm:prSet/>
      <dgm:spPr/>
      <dgm:t>
        <a:bodyPr/>
        <a:lstStyle/>
        <a:p>
          <a:endParaRPr lang="en-US"/>
        </a:p>
      </dgm:t>
    </dgm:pt>
    <dgm:pt modelId="{649C143E-C14A-C746-811C-BD02D03DCFB8}" type="pres">
      <dgm:prSet presAssocID="{24D1FB2C-4AF3-E546-BBE1-EC4DE7874ABC}" presName="linearFlow" presStyleCnt="0">
        <dgm:presLayoutVars>
          <dgm:dir/>
          <dgm:animLvl val="lvl"/>
          <dgm:resizeHandles val="exact"/>
        </dgm:presLayoutVars>
      </dgm:prSet>
      <dgm:spPr/>
    </dgm:pt>
    <dgm:pt modelId="{1A70621F-A036-6549-9BCD-C851E80CC441}" type="pres">
      <dgm:prSet presAssocID="{56C0CA1A-4E83-C640-969B-D145A44E60DA}" presName="composite" presStyleCnt="0"/>
      <dgm:spPr/>
    </dgm:pt>
    <dgm:pt modelId="{578D5370-36BD-EE45-9444-109DAEC11B13}" type="pres">
      <dgm:prSet presAssocID="{56C0CA1A-4E83-C640-969B-D145A44E60D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5FD370A-C068-FF47-B0F8-BDFE650D9F81}" type="pres">
      <dgm:prSet presAssocID="{56C0CA1A-4E83-C640-969B-D145A44E60DA}" presName="descendantText" presStyleLbl="alignAcc1" presStyleIdx="0" presStyleCnt="3">
        <dgm:presLayoutVars>
          <dgm:bulletEnabled val="1"/>
        </dgm:presLayoutVars>
      </dgm:prSet>
      <dgm:spPr/>
    </dgm:pt>
    <dgm:pt modelId="{216761E5-E59A-AD42-AE03-CC9F2D9777D0}" type="pres">
      <dgm:prSet presAssocID="{0F9280BD-91E4-864B-8FB5-4CB3966CBF34}" presName="sp" presStyleCnt="0"/>
      <dgm:spPr/>
    </dgm:pt>
    <dgm:pt modelId="{B1BD3AA6-A89A-EF41-9FED-B879B75CAB04}" type="pres">
      <dgm:prSet presAssocID="{1039DD71-DA98-B949-B6E3-A3DAAE5A0923}" presName="composite" presStyleCnt="0"/>
      <dgm:spPr/>
    </dgm:pt>
    <dgm:pt modelId="{6E759A57-8538-9243-BACC-668D5DB303CD}" type="pres">
      <dgm:prSet presAssocID="{1039DD71-DA98-B949-B6E3-A3DAAE5A092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D03CF80-580C-CB47-A0B7-BC1F88D385B2}" type="pres">
      <dgm:prSet presAssocID="{1039DD71-DA98-B949-B6E3-A3DAAE5A0923}" presName="descendantText" presStyleLbl="alignAcc1" presStyleIdx="1" presStyleCnt="3">
        <dgm:presLayoutVars>
          <dgm:bulletEnabled val="1"/>
        </dgm:presLayoutVars>
      </dgm:prSet>
      <dgm:spPr/>
    </dgm:pt>
    <dgm:pt modelId="{8E288501-8B4A-0845-AB02-C450F318E2F9}" type="pres">
      <dgm:prSet presAssocID="{35CBD9B8-95C3-3F46-8999-8E60017A1437}" presName="sp" presStyleCnt="0"/>
      <dgm:spPr/>
    </dgm:pt>
    <dgm:pt modelId="{B045F900-CBD6-9F47-835B-B8D337123335}" type="pres">
      <dgm:prSet presAssocID="{6F7103AD-F9DB-E340-8023-77090414BCC8}" presName="composite" presStyleCnt="0"/>
      <dgm:spPr/>
    </dgm:pt>
    <dgm:pt modelId="{50EE9EE7-6A20-364A-A48E-A180AFAEE1A3}" type="pres">
      <dgm:prSet presAssocID="{6F7103AD-F9DB-E340-8023-77090414BCC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B78B993-488F-924B-AC54-92F427BF19B6}" type="pres">
      <dgm:prSet presAssocID="{6F7103AD-F9DB-E340-8023-77090414BCC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97F9D22-B900-4E49-9C03-CD577DC99706}" type="presOf" srcId="{1039DD71-DA98-B949-B6E3-A3DAAE5A0923}" destId="{6E759A57-8538-9243-BACC-668D5DB303CD}" srcOrd="0" destOrd="0" presId="urn:microsoft.com/office/officeart/2005/8/layout/chevron2"/>
    <dgm:cxn modelId="{8B88402B-6153-904E-B1B3-24708AEB7BCB}" srcId="{1039DD71-DA98-B949-B6E3-A3DAAE5A0923}" destId="{BFF1C73B-E2AF-974F-9AAE-17BA15D9E64B}" srcOrd="0" destOrd="0" parTransId="{ECE4C411-2D20-E940-A027-480875821A34}" sibTransId="{E0CEC4AD-06BC-9743-86EC-E2ED1C3A04E9}"/>
    <dgm:cxn modelId="{BAEA682F-4381-B046-A8C2-90007D023F7A}" srcId="{24D1FB2C-4AF3-E546-BBE1-EC4DE7874ABC}" destId="{56C0CA1A-4E83-C640-969B-D145A44E60DA}" srcOrd="0" destOrd="0" parTransId="{FC56CE05-6559-C948-8561-4F1BD105C0C1}" sibTransId="{0F9280BD-91E4-864B-8FB5-4CB3966CBF34}"/>
    <dgm:cxn modelId="{56DD2034-0F7D-9845-90BA-6E5CD6646B28}" srcId="{56C0CA1A-4E83-C640-969B-D145A44E60DA}" destId="{1989A797-3CE8-3B4D-958E-556274132A19}" srcOrd="0" destOrd="0" parTransId="{BD1BCDD3-532B-944A-934F-F4AB9244EDCA}" sibTransId="{6F2F569E-A387-D646-A874-38D8AEE333CB}"/>
    <dgm:cxn modelId="{33D64F4B-A0CF-5840-803A-C7FFC8C42300}" type="presOf" srcId="{24D1FB2C-4AF3-E546-BBE1-EC4DE7874ABC}" destId="{649C143E-C14A-C746-811C-BD02D03DCFB8}" srcOrd="0" destOrd="0" presId="urn:microsoft.com/office/officeart/2005/8/layout/chevron2"/>
    <dgm:cxn modelId="{B5A3764B-27A5-6741-AE6C-8B73ED896600}" srcId="{6F7103AD-F9DB-E340-8023-77090414BCC8}" destId="{0CDE9B88-02FC-5A41-B886-214E08B2215A}" srcOrd="0" destOrd="0" parTransId="{CC4718BF-BF5B-C842-88F4-300633C06055}" sibTransId="{9FF15BB8-F20A-464A-9170-FC99EE206142}"/>
    <dgm:cxn modelId="{FCD9E28F-ED95-0A4C-933B-BECE8F162495}" type="presOf" srcId="{BFF1C73B-E2AF-974F-9AAE-17BA15D9E64B}" destId="{8D03CF80-580C-CB47-A0B7-BC1F88D385B2}" srcOrd="0" destOrd="0" presId="urn:microsoft.com/office/officeart/2005/8/layout/chevron2"/>
    <dgm:cxn modelId="{D3519FB7-1FA5-AC40-A4F8-45BBE1B3E664}" srcId="{24D1FB2C-4AF3-E546-BBE1-EC4DE7874ABC}" destId="{6F7103AD-F9DB-E340-8023-77090414BCC8}" srcOrd="2" destOrd="0" parTransId="{6EBD46C9-D9A0-3042-A3E2-D876513964FD}" sibTransId="{FB5B7CBC-753F-524F-9439-C8886B597A21}"/>
    <dgm:cxn modelId="{A267AAC4-F954-9549-B2C1-F287F134913A}" type="presOf" srcId="{1989A797-3CE8-3B4D-958E-556274132A19}" destId="{75FD370A-C068-FF47-B0F8-BDFE650D9F81}" srcOrd="0" destOrd="0" presId="urn:microsoft.com/office/officeart/2005/8/layout/chevron2"/>
    <dgm:cxn modelId="{B7DDCFC5-348E-CB4C-897C-84F49DC44A22}" type="presOf" srcId="{0CDE9B88-02FC-5A41-B886-214E08B2215A}" destId="{CB78B993-488F-924B-AC54-92F427BF19B6}" srcOrd="0" destOrd="0" presId="urn:microsoft.com/office/officeart/2005/8/layout/chevron2"/>
    <dgm:cxn modelId="{B0F80CD6-3210-B645-B623-63D56B20F25F}" type="presOf" srcId="{56C0CA1A-4E83-C640-969B-D145A44E60DA}" destId="{578D5370-36BD-EE45-9444-109DAEC11B13}" srcOrd="0" destOrd="0" presId="urn:microsoft.com/office/officeart/2005/8/layout/chevron2"/>
    <dgm:cxn modelId="{6520D4DB-BF6A-064B-A2F0-3A3864356819}" type="presOf" srcId="{6F7103AD-F9DB-E340-8023-77090414BCC8}" destId="{50EE9EE7-6A20-364A-A48E-A180AFAEE1A3}" srcOrd="0" destOrd="0" presId="urn:microsoft.com/office/officeart/2005/8/layout/chevron2"/>
    <dgm:cxn modelId="{10DF83FC-73F9-334A-A82E-79455737809C}" srcId="{24D1FB2C-4AF3-E546-BBE1-EC4DE7874ABC}" destId="{1039DD71-DA98-B949-B6E3-A3DAAE5A0923}" srcOrd="1" destOrd="0" parTransId="{3BD611DB-5911-C94A-B5D3-7C6BED4E7EE7}" sibTransId="{35CBD9B8-95C3-3F46-8999-8E60017A1437}"/>
    <dgm:cxn modelId="{C3B5885B-8F00-764F-B18F-877EA4AFF2DC}" type="presParOf" srcId="{649C143E-C14A-C746-811C-BD02D03DCFB8}" destId="{1A70621F-A036-6549-9BCD-C851E80CC441}" srcOrd="0" destOrd="0" presId="urn:microsoft.com/office/officeart/2005/8/layout/chevron2"/>
    <dgm:cxn modelId="{B967C089-96F0-4D41-9C37-75AEA0DA08B7}" type="presParOf" srcId="{1A70621F-A036-6549-9BCD-C851E80CC441}" destId="{578D5370-36BD-EE45-9444-109DAEC11B13}" srcOrd="0" destOrd="0" presId="urn:microsoft.com/office/officeart/2005/8/layout/chevron2"/>
    <dgm:cxn modelId="{D47281C3-DD82-1D47-987B-DD4B29D0EEC0}" type="presParOf" srcId="{1A70621F-A036-6549-9BCD-C851E80CC441}" destId="{75FD370A-C068-FF47-B0F8-BDFE650D9F81}" srcOrd="1" destOrd="0" presId="urn:microsoft.com/office/officeart/2005/8/layout/chevron2"/>
    <dgm:cxn modelId="{5C100E81-36C6-0E4C-ACF1-90497D8F9F3E}" type="presParOf" srcId="{649C143E-C14A-C746-811C-BD02D03DCFB8}" destId="{216761E5-E59A-AD42-AE03-CC9F2D9777D0}" srcOrd="1" destOrd="0" presId="urn:microsoft.com/office/officeart/2005/8/layout/chevron2"/>
    <dgm:cxn modelId="{882D2E7A-8792-4947-BB69-DB8955F925A4}" type="presParOf" srcId="{649C143E-C14A-C746-811C-BD02D03DCFB8}" destId="{B1BD3AA6-A89A-EF41-9FED-B879B75CAB04}" srcOrd="2" destOrd="0" presId="urn:microsoft.com/office/officeart/2005/8/layout/chevron2"/>
    <dgm:cxn modelId="{EF672F75-A04F-C749-B7DC-96FC0C127C99}" type="presParOf" srcId="{B1BD3AA6-A89A-EF41-9FED-B879B75CAB04}" destId="{6E759A57-8538-9243-BACC-668D5DB303CD}" srcOrd="0" destOrd="0" presId="urn:microsoft.com/office/officeart/2005/8/layout/chevron2"/>
    <dgm:cxn modelId="{C65F6576-7511-8346-A8DE-98F2EF1D518A}" type="presParOf" srcId="{B1BD3AA6-A89A-EF41-9FED-B879B75CAB04}" destId="{8D03CF80-580C-CB47-A0B7-BC1F88D385B2}" srcOrd="1" destOrd="0" presId="urn:microsoft.com/office/officeart/2005/8/layout/chevron2"/>
    <dgm:cxn modelId="{A7D61CF5-6887-4642-AAE8-5EA0909C1BFE}" type="presParOf" srcId="{649C143E-C14A-C746-811C-BD02D03DCFB8}" destId="{8E288501-8B4A-0845-AB02-C450F318E2F9}" srcOrd="3" destOrd="0" presId="urn:microsoft.com/office/officeart/2005/8/layout/chevron2"/>
    <dgm:cxn modelId="{C26376E9-214D-D046-9E16-4134183795FF}" type="presParOf" srcId="{649C143E-C14A-C746-811C-BD02D03DCFB8}" destId="{B045F900-CBD6-9F47-835B-B8D337123335}" srcOrd="4" destOrd="0" presId="urn:microsoft.com/office/officeart/2005/8/layout/chevron2"/>
    <dgm:cxn modelId="{6B3D8FAC-F714-9B43-A0B5-24E5CA096AA6}" type="presParOf" srcId="{B045F900-CBD6-9F47-835B-B8D337123335}" destId="{50EE9EE7-6A20-364A-A48E-A180AFAEE1A3}" srcOrd="0" destOrd="0" presId="urn:microsoft.com/office/officeart/2005/8/layout/chevron2"/>
    <dgm:cxn modelId="{1C3A317F-58FB-C343-BF69-7CE945A41590}" type="presParOf" srcId="{B045F900-CBD6-9F47-835B-B8D337123335}" destId="{CB78B993-488F-924B-AC54-92F427BF19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24D1FB2C-4AF3-E546-BBE1-EC4DE7874ABC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C0CA1A-4E83-C640-969B-D145A44E60DA}">
      <dgm:prSet/>
      <dgm:spPr/>
      <dgm:t>
        <a:bodyPr/>
        <a:lstStyle/>
        <a:p>
          <a:r>
            <a:rPr lang="en-US" b="1" i="0" baseline="0" dirty="0"/>
            <a:t>Teaching &amp; Learning: </a:t>
          </a:r>
          <a:endParaRPr lang="en-US" dirty="0"/>
        </a:p>
      </dgm:t>
    </dgm:pt>
    <dgm:pt modelId="{FC56CE05-6559-C948-8561-4F1BD105C0C1}" type="parTrans" cxnId="{BAEA682F-4381-B046-A8C2-90007D023F7A}">
      <dgm:prSet/>
      <dgm:spPr/>
      <dgm:t>
        <a:bodyPr/>
        <a:lstStyle/>
        <a:p>
          <a:endParaRPr lang="en-US"/>
        </a:p>
      </dgm:t>
    </dgm:pt>
    <dgm:pt modelId="{0F9280BD-91E4-864B-8FB5-4CB3966CBF34}" type="sibTrans" cxnId="{BAEA682F-4381-B046-A8C2-90007D023F7A}">
      <dgm:prSet/>
      <dgm:spPr/>
      <dgm:t>
        <a:bodyPr/>
        <a:lstStyle/>
        <a:p>
          <a:endParaRPr lang="en-US"/>
        </a:p>
      </dgm:t>
    </dgm:pt>
    <dgm:pt modelId="{1989A797-3CE8-3B4D-958E-556274132A19}">
      <dgm:prSet/>
      <dgm:spPr/>
      <dgm:t>
        <a:bodyPr/>
        <a:lstStyle/>
        <a:p>
          <a:r>
            <a:rPr lang="en-US" b="0" i="0" dirty="0"/>
            <a:t>Training/research opportunities for students</a:t>
          </a:r>
          <a:endParaRPr lang="en-US" dirty="0"/>
        </a:p>
      </dgm:t>
    </dgm:pt>
    <dgm:pt modelId="{BD1BCDD3-532B-944A-934F-F4AB9244EDCA}" type="parTrans" cxnId="{56DD2034-0F7D-9845-90BA-6E5CD6646B28}">
      <dgm:prSet/>
      <dgm:spPr/>
      <dgm:t>
        <a:bodyPr/>
        <a:lstStyle/>
        <a:p>
          <a:endParaRPr lang="en-US"/>
        </a:p>
      </dgm:t>
    </dgm:pt>
    <dgm:pt modelId="{6F2F569E-A387-D646-A874-38D8AEE333CB}" type="sibTrans" cxnId="{56DD2034-0F7D-9845-90BA-6E5CD6646B28}">
      <dgm:prSet/>
      <dgm:spPr/>
      <dgm:t>
        <a:bodyPr/>
        <a:lstStyle/>
        <a:p>
          <a:endParaRPr lang="en-US"/>
        </a:p>
      </dgm:t>
    </dgm:pt>
    <dgm:pt modelId="{1039DD71-DA98-B949-B6E3-A3DAAE5A0923}">
      <dgm:prSet/>
      <dgm:spPr/>
      <dgm:t>
        <a:bodyPr/>
        <a:lstStyle/>
        <a:p>
          <a:r>
            <a:rPr lang="en-US" b="1" i="0" baseline="0" dirty="0"/>
            <a:t>Research &amp; Scholarship:</a:t>
          </a:r>
          <a:r>
            <a:rPr lang="en-US" b="0" i="0" baseline="0" dirty="0"/>
            <a:t> </a:t>
          </a:r>
          <a:endParaRPr lang="en-US" dirty="0"/>
        </a:p>
      </dgm:t>
    </dgm:pt>
    <dgm:pt modelId="{3BD611DB-5911-C94A-B5D3-7C6BED4E7EE7}" type="parTrans" cxnId="{10DF83FC-73F9-334A-A82E-79455737809C}">
      <dgm:prSet/>
      <dgm:spPr/>
      <dgm:t>
        <a:bodyPr/>
        <a:lstStyle/>
        <a:p>
          <a:endParaRPr lang="en-US"/>
        </a:p>
      </dgm:t>
    </dgm:pt>
    <dgm:pt modelId="{35CBD9B8-95C3-3F46-8999-8E60017A1437}" type="sibTrans" cxnId="{10DF83FC-73F9-334A-A82E-79455737809C}">
      <dgm:prSet/>
      <dgm:spPr/>
      <dgm:t>
        <a:bodyPr/>
        <a:lstStyle/>
        <a:p>
          <a:endParaRPr lang="en-US"/>
        </a:p>
      </dgm:t>
    </dgm:pt>
    <dgm:pt modelId="{BFF1C73B-E2AF-974F-9AAE-17BA15D9E64B}">
      <dgm:prSet/>
      <dgm:spPr/>
      <dgm:t>
        <a:bodyPr/>
        <a:lstStyle/>
        <a:p>
          <a:r>
            <a:rPr lang="en-US" b="0" i="0" dirty="0"/>
            <a:t>Conducting research and publishing regarding faculty/staff PD</a:t>
          </a:r>
          <a:endParaRPr lang="en-US" dirty="0"/>
        </a:p>
      </dgm:t>
    </dgm:pt>
    <dgm:pt modelId="{ECE4C411-2D20-E940-A027-480875821A34}" type="parTrans" cxnId="{8B88402B-6153-904E-B1B3-24708AEB7BCB}">
      <dgm:prSet/>
      <dgm:spPr/>
      <dgm:t>
        <a:bodyPr/>
        <a:lstStyle/>
        <a:p>
          <a:endParaRPr lang="en-US"/>
        </a:p>
      </dgm:t>
    </dgm:pt>
    <dgm:pt modelId="{E0CEC4AD-06BC-9743-86EC-E2ED1C3A04E9}" type="sibTrans" cxnId="{8B88402B-6153-904E-B1B3-24708AEB7BCB}">
      <dgm:prSet/>
      <dgm:spPr/>
      <dgm:t>
        <a:bodyPr/>
        <a:lstStyle/>
        <a:p>
          <a:endParaRPr lang="en-US"/>
        </a:p>
      </dgm:t>
    </dgm:pt>
    <dgm:pt modelId="{6F7103AD-F9DB-E340-8023-77090414BCC8}">
      <dgm:prSet/>
      <dgm:spPr/>
      <dgm:t>
        <a:bodyPr/>
        <a:lstStyle/>
        <a:p>
          <a:r>
            <a:rPr lang="en-US" b="1" i="0" baseline="0" dirty="0"/>
            <a:t>Service &amp; Outreach:</a:t>
          </a:r>
          <a:endParaRPr lang="en-US" dirty="0"/>
        </a:p>
      </dgm:t>
    </dgm:pt>
    <dgm:pt modelId="{6EBD46C9-D9A0-3042-A3E2-D876513964FD}" type="parTrans" cxnId="{D3519FB7-1FA5-AC40-A4F8-45BBE1B3E664}">
      <dgm:prSet/>
      <dgm:spPr/>
      <dgm:t>
        <a:bodyPr/>
        <a:lstStyle/>
        <a:p>
          <a:endParaRPr lang="en-US"/>
        </a:p>
      </dgm:t>
    </dgm:pt>
    <dgm:pt modelId="{FB5B7CBC-753F-524F-9439-C8886B597A21}" type="sibTrans" cxnId="{D3519FB7-1FA5-AC40-A4F8-45BBE1B3E664}">
      <dgm:prSet/>
      <dgm:spPr/>
      <dgm:t>
        <a:bodyPr/>
        <a:lstStyle/>
        <a:p>
          <a:endParaRPr lang="en-US"/>
        </a:p>
      </dgm:t>
    </dgm:pt>
    <dgm:pt modelId="{0CDE9B88-02FC-5A41-B886-214E08B2215A}">
      <dgm:prSet/>
      <dgm:spPr/>
      <dgm:t>
        <a:bodyPr/>
        <a:lstStyle/>
        <a:p>
          <a:r>
            <a:rPr lang="en-US" b="0" i="0" dirty="0"/>
            <a:t>Offering PD for faculty &amp; staff at other institutions</a:t>
          </a:r>
          <a:endParaRPr lang="en-US" dirty="0"/>
        </a:p>
      </dgm:t>
    </dgm:pt>
    <dgm:pt modelId="{CC4718BF-BF5B-C842-88F4-300633C06055}" type="parTrans" cxnId="{B5A3764B-27A5-6741-AE6C-8B73ED896600}">
      <dgm:prSet/>
      <dgm:spPr/>
      <dgm:t>
        <a:bodyPr/>
        <a:lstStyle/>
        <a:p>
          <a:endParaRPr lang="en-US"/>
        </a:p>
      </dgm:t>
    </dgm:pt>
    <dgm:pt modelId="{9FF15BB8-F20A-464A-9170-FC99EE206142}" type="sibTrans" cxnId="{B5A3764B-27A5-6741-AE6C-8B73ED896600}">
      <dgm:prSet/>
      <dgm:spPr/>
      <dgm:t>
        <a:bodyPr/>
        <a:lstStyle/>
        <a:p>
          <a:endParaRPr lang="en-US"/>
        </a:p>
      </dgm:t>
    </dgm:pt>
    <dgm:pt modelId="{649C143E-C14A-C746-811C-BD02D03DCFB8}" type="pres">
      <dgm:prSet presAssocID="{24D1FB2C-4AF3-E546-BBE1-EC4DE7874ABC}" presName="linearFlow" presStyleCnt="0">
        <dgm:presLayoutVars>
          <dgm:dir/>
          <dgm:animLvl val="lvl"/>
          <dgm:resizeHandles val="exact"/>
        </dgm:presLayoutVars>
      </dgm:prSet>
      <dgm:spPr/>
    </dgm:pt>
    <dgm:pt modelId="{1A70621F-A036-6549-9BCD-C851E80CC441}" type="pres">
      <dgm:prSet presAssocID="{56C0CA1A-4E83-C640-969B-D145A44E60DA}" presName="composite" presStyleCnt="0"/>
      <dgm:spPr/>
    </dgm:pt>
    <dgm:pt modelId="{578D5370-36BD-EE45-9444-109DAEC11B13}" type="pres">
      <dgm:prSet presAssocID="{56C0CA1A-4E83-C640-969B-D145A44E60D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5FD370A-C068-FF47-B0F8-BDFE650D9F81}" type="pres">
      <dgm:prSet presAssocID="{56C0CA1A-4E83-C640-969B-D145A44E60DA}" presName="descendantText" presStyleLbl="alignAcc1" presStyleIdx="0" presStyleCnt="3">
        <dgm:presLayoutVars>
          <dgm:bulletEnabled val="1"/>
        </dgm:presLayoutVars>
      </dgm:prSet>
      <dgm:spPr/>
    </dgm:pt>
    <dgm:pt modelId="{216761E5-E59A-AD42-AE03-CC9F2D9777D0}" type="pres">
      <dgm:prSet presAssocID="{0F9280BD-91E4-864B-8FB5-4CB3966CBF34}" presName="sp" presStyleCnt="0"/>
      <dgm:spPr/>
    </dgm:pt>
    <dgm:pt modelId="{B1BD3AA6-A89A-EF41-9FED-B879B75CAB04}" type="pres">
      <dgm:prSet presAssocID="{1039DD71-DA98-B949-B6E3-A3DAAE5A0923}" presName="composite" presStyleCnt="0"/>
      <dgm:spPr/>
    </dgm:pt>
    <dgm:pt modelId="{6E759A57-8538-9243-BACC-668D5DB303CD}" type="pres">
      <dgm:prSet presAssocID="{1039DD71-DA98-B949-B6E3-A3DAAE5A092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D03CF80-580C-CB47-A0B7-BC1F88D385B2}" type="pres">
      <dgm:prSet presAssocID="{1039DD71-DA98-B949-B6E3-A3DAAE5A0923}" presName="descendantText" presStyleLbl="alignAcc1" presStyleIdx="1" presStyleCnt="3">
        <dgm:presLayoutVars>
          <dgm:bulletEnabled val="1"/>
        </dgm:presLayoutVars>
      </dgm:prSet>
      <dgm:spPr/>
    </dgm:pt>
    <dgm:pt modelId="{8E288501-8B4A-0845-AB02-C450F318E2F9}" type="pres">
      <dgm:prSet presAssocID="{35CBD9B8-95C3-3F46-8999-8E60017A1437}" presName="sp" presStyleCnt="0"/>
      <dgm:spPr/>
    </dgm:pt>
    <dgm:pt modelId="{B045F900-CBD6-9F47-835B-B8D337123335}" type="pres">
      <dgm:prSet presAssocID="{6F7103AD-F9DB-E340-8023-77090414BCC8}" presName="composite" presStyleCnt="0"/>
      <dgm:spPr/>
    </dgm:pt>
    <dgm:pt modelId="{50EE9EE7-6A20-364A-A48E-A180AFAEE1A3}" type="pres">
      <dgm:prSet presAssocID="{6F7103AD-F9DB-E340-8023-77090414BCC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B78B993-488F-924B-AC54-92F427BF19B6}" type="pres">
      <dgm:prSet presAssocID="{6F7103AD-F9DB-E340-8023-77090414BCC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97F9D22-B900-4E49-9C03-CD577DC99706}" type="presOf" srcId="{1039DD71-DA98-B949-B6E3-A3DAAE5A0923}" destId="{6E759A57-8538-9243-BACC-668D5DB303CD}" srcOrd="0" destOrd="0" presId="urn:microsoft.com/office/officeart/2005/8/layout/chevron2"/>
    <dgm:cxn modelId="{8B88402B-6153-904E-B1B3-24708AEB7BCB}" srcId="{1039DD71-DA98-B949-B6E3-A3DAAE5A0923}" destId="{BFF1C73B-E2AF-974F-9AAE-17BA15D9E64B}" srcOrd="0" destOrd="0" parTransId="{ECE4C411-2D20-E940-A027-480875821A34}" sibTransId="{E0CEC4AD-06BC-9743-86EC-E2ED1C3A04E9}"/>
    <dgm:cxn modelId="{BAEA682F-4381-B046-A8C2-90007D023F7A}" srcId="{24D1FB2C-4AF3-E546-BBE1-EC4DE7874ABC}" destId="{56C0CA1A-4E83-C640-969B-D145A44E60DA}" srcOrd="0" destOrd="0" parTransId="{FC56CE05-6559-C948-8561-4F1BD105C0C1}" sibTransId="{0F9280BD-91E4-864B-8FB5-4CB3966CBF34}"/>
    <dgm:cxn modelId="{56DD2034-0F7D-9845-90BA-6E5CD6646B28}" srcId="{56C0CA1A-4E83-C640-969B-D145A44E60DA}" destId="{1989A797-3CE8-3B4D-958E-556274132A19}" srcOrd="0" destOrd="0" parTransId="{BD1BCDD3-532B-944A-934F-F4AB9244EDCA}" sibTransId="{6F2F569E-A387-D646-A874-38D8AEE333CB}"/>
    <dgm:cxn modelId="{33D64F4B-A0CF-5840-803A-C7FFC8C42300}" type="presOf" srcId="{24D1FB2C-4AF3-E546-BBE1-EC4DE7874ABC}" destId="{649C143E-C14A-C746-811C-BD02D03DCFB8}" srcOrd="0" destOrd="0" presId="urn:microsoft.com/office/officeart/2005/8/layout/chevron2"/>
    <dgm:cxn modelId="{B5A3764B-27A5-6741-AE6C-8B73ED896600}" srcId="{6F7103AD-F9DB-E340-8023-77090414BCC8}" destId="{0CDE9B88-02FC-5A41-B886-214E08B2215A}" srcOrd="0" destOrd="0" parTransId="{CC4718BF-BF5B-C842-88F4-300633C06055}" sibTransId="{9FF15BB8-F20A-464A-9170-FC99EE206142}"/>
    <dgm:cxn modelId="{FCD9E28F-ED95-0A4C-933B-BECE8F162495}" type="presOf" srcId="{BFF1C73B-E2AF-974F-9AAE-17BA15D9E64B}" destId="{8D03CF80-580C-CB47-A0B7-BC1F88D385B2}" srcOrd="0" destOrd="0" presId="urn:microsoft.com/office/officeart/2005/8/layout/chevron2"/>
    <dgm:cxn modelId="{D3519FB7-1FA5-AC40-A4F8-45BBE1B3E664}" srcId="{24D1FB2C-4AF3-E546-BBE1-EC4DE7874ABC}" destId="{6F7103AD-F9DB-E340-8023-77090414BCC8}" srcOrd="2" destOrd="0" parTransId="{6EBD46C9-D9A0-3042-A3E2-D876513964FD}" sibTransId="{FB5B7CBC-753F-524F-9439-C8886B597A21}"/>
    <dgm:cxn modelId="{A267AAC4-F954-9549-B2C1-F287F134913A}" type="presOf" srcId="{1989A797-3CE8-3B4D-958E-556274132A19}" destId="{75FD370A-C068-FF47-B0F8-BDFE650D9F81}" srcOrd="0" destOrd="0" presId="urn:microsoft.com/office/officeart/2005/8/layout/chevron2"/>
    <dgm:cxn modelId="{B7DDCFC5-348E-CB4C-897C-84F49DC44A22}" type="presOf" srcId="{0CDE9B88-02FC-5A41-B886-214E08B2215A}" destId="{CB78B993-488F-924B-AC54-92F427BF19B6}" srcOrd="0" destOrd="0" presId="urn:microsoft.com/office/officeart/2005/8/layout/chevron2"/>
    <dgm:cxn modelId="{B0F80CD6-3210-B645-B623-63D56B20F25F}" type="presOf" srcId="{56C0CA1A-4E83-C640-969B-D145A44E60DA}" destId="{578D5370-36BD-EE45-9444-109DAEC11B13}" srcOrd="0" destOrd="0" presId="urn:microsoft.com/office/officeart/2005/8/layout/chevron2"/>
    <dgm:cxn modelId="{6520D4DB-BF6A-064B-A2F0-3A3864356819}" type="presOf" srcId="{6F7103AD-F9DB-E340-8023-77090414BCC8}" destId="{50EE9EE7-6A20-364A-A48E-A180AFAEE1A3}" srcOrd="0" destOrd="0" presId="urn:microsoft.com/office/officeart/2005/8/layout/chevron2"/>
    <dgm:cxn modelId="{10DF83FC-73F9-334A-A82E-79455737809C}" srcId="{24D1FB2C-4AF3-E546-BBE1-EC4DE7874ABC}" destId="{1039DD71-DA98-B949-B6E3-A3DAAE5A0923}" srcOrd="1" destOrd="0" parTransId="{3BD611DB-5911-C94A-B5D3-7C6BED4E7EE7}" sibTransId="{35CBD9B8-95C3-3F46-8999-8E60017A1437}"/>
    <dgm:cxn modelId="{C3B5885B-8F00-764F-B18F-877EA4AFF2DC}" type="presParOf" srcId="{649C143E-C14A-C746-811C-BD02D03DCFB8}" destId="{1A70621F-A036-6549-9BCD-C851E80CC441}" srcOrd="0" destOrd="0" presId="urn:microsoft.com/office/officeart/2005/8/layout/chevron2"/>
    <dgm:cxn modelId="{B967C089-96F0-4D41-9C37-75AEA0DA08B7}" type="presParOf" srcId="{1A70621F-A036-6549-9BCD-C851E80CC441}" destId="{578D5370-36BD-EE45-9444-109DAEC11B13}" srcOrd="0" destOrd="0" presId="urn:microsoft.com/office/officeart/2005/8/layout/chevron2"/>
    <dgm:cxn modelId="{D47281C3-DD82-1D47-987B-DD4B29D0EEC0}" type="presParOf" srcId="{1A70621F-A036-6549-9BCD-C851E80CC441}" destId="{75FD370A-C068-FF47-B0F8-BDFE650D9F81}" srcOrd="1" destOrd="0" presId="urn:microsoft.com/office/officeart/2005/8/layout/chevron2"/>
    <dgm:cxn modelId="{5C100E81-36C6-0E4C-ACF1-90497D8F9F3E}" type="presParOf" srcId="{649C143E-C14A-C746-811C-BD02D03DCFB8}" destId="{216761E5-E59A-AD42-AE03-CC9F2D9777D0}" srcOrd="1" destOrd="0" presId="urn:microsoft.com/office/officeart/2005/8/layout/chevron2"/>
    <dgm:cxn modelId="{882D2E7A-8792-4947-BB69-DB8955F925A4}" type="presParOf" srcId="{649C143E-C14A-C746-811C-BD02D03DCFB8}" destId="{B1BD3AA6-A89A-EF41-9FED-B879B75CAB04}" srcOrd="2" destOrd="0" presId="urn:microsoft.com/office/officeart/2005/8/layout/chevron2"/>
    <dgm:cxn modelId="{EF672F75-A04F-C749-B7DC-96FC0C127C99}" type="presParOf" srcId="{B1BD3AA6-A89A-EF41-9FED-B879B75CAB04}" destId="{6E759A57-8538-9243-BACC-668D5DB303CD}" srcOrd="0" destOrd="0" presId="urn:microsoft.com/office/officeart/2005/8/layout/chevron2"/>
    <dgm:cxn modelId="{C65F6576-7511-8346-A8DE-98F2EF1D518A}" type="presParOf" srcId="{B1BD3AA6-A89A-EF41-9FED-B879B75CAB04}" destId="{8D03CF80-580C-CB47-A0B7-BC1F88D385B2}" srcOrd="1" destOrd="0" presId="urn:microsoft.com/office/officeart/2005/8/layout/chevron2"/>
    <dgm:cxn modelId="{A7D61CF5-6887-4642-AAE8-5EA0909C1BFE}" type="presParOf" srcId="{649C143E-C14A-C746-811C-BD02D03DCFB8}" destId="{8E288501-8B4A-0845-AB02-C450F318E2F9}" srcOrd="3" destOrd="0" presId="urn:microsoft.com/office/officeart/2005/8/layout/chevron2"/>
    <dgm:cxn modelId="{C26376E9-214D-D046-9E16-4134183795FF}" type="presParOf" srcId="{649C143E-C14A-C746-811C-BD02D03DCFB8}" destId="{B045F900-CBD6-9F47-835B-B8D337123335}" srcOrd="4" destOrd="0" presId="urn:microsoft.com/office/officeart/2005/8/layout/chevron2"/>
    <dgm:cxn modelId="{6B3D8FAC-F714-9B43-A0B5-24E5CA096AA6}" type="presParOf" srcId="{B045F900-CBD6-9F47-835B-B8D337123335}" destId="{50EE9EE7-6A20-364A-A48E-A180AFAEE1A3}" srcOrd="0" destOrd="0" presId="urn:microsoft.com/office/officeart/2005/8/layout/chevron2"/>
    <dgm:cxn modelId="{1C3A317F-58FB-C343-BF69-7CE945A41590}" type="presParOf" srcId="{B045F900-CBD6-9F47-835B-B8D337123335}" destId="{CB78B993-488F-924B-AC54-92F427BF19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37B96A-D3E5-0F45-A0BF-A3DDAC0438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CC1BD6-E60C-6845-9D27-2E85E93689DC}">
      <dgm:prSet/>
      <dgm:spPr/>
      <dgm:t>
        <a:bodyPr/>
        <a:lstStyle/>
        <a:p>
          <a:r>
            <a:rPr lang="en-US" b="0" i="0" baseline="0"/>
            <a:t>Groups identifying &amp; proposing topics for professional learning</a:t>
          </a:r>
          <a:endParaRPr lang="en-US"/>
        </a:p>
      </dgm:t>
    </dgm:pt>
    <dgm:pt modelId="{3444BED3-09D6-3842-A026-CDB0B29FDF41}" type="parTrans" cxnId="{21158D58-164D-AA49-A0C1-73F80F9684B6}">
      <dgm:prSet/>
      <dgm:spPr/>
      <dgm:t>
        <a:bodyPr/>
        <a:lstStyle/>
        <a:p>
          <a:endParaRPr lang="en-US"/>
        </a:p>
      </dgm:t>
    </dgm:pt>
    <dgm:pt modelId="{733D010F-8782-C84C-9941-1BF60AE2D771}" type="sibTrans" cxnId="{21158D58-164D-AA49-A0C1-73F80F9684B6}">
      <dgm:prSet/>
      <dgm:spPr/>
      <dgm:t>
        <a:bodyPr/>
        <a:lstStyle/>
        <a:p>
          <a:endParaRPr lang="en-US"/>
        </a:p>
      </dgm:t>
    </dgm:pt>
    <dgm:pt modelId="{029469E2-6DAF-FE4B-8D9C-26D2145B7861}">
      <dgm:prSet/>
      <dgm:spPr/>
      <dgm:t>
        <a:bodyPr/>
        <a:lstStyle/>
        <a:p>
          <a:r>
            <a:rPr lang="en-US" b="0" i="0" baseline="0"/>
            <a:t>Opportunities to:</a:t>
          </a:r>
          <a:endParaRPr lang="en-US"/>
        </a:p>
      </dgm:t>
    </dgm:pt>
    <dgm:pt modelId="{F2F2115E-E78A-A443-87FB-1A5FF5ABC668}" type="parTrans" cxnId="{1C836FC4-8CCF-BE47-A784-3F8996F8CE7F}">
      <dgm:prSet/>
      <dgm:spPr/>
      <dgm:t>
        <a:bodyPr/>
        <a:lstStyle/>
        <a:p>
          <a:endParaRPr lang="en-US"/>
        </a:p>
      </dgm:t>
    </dgm:pt>
    <dgm:pt modelId="{61863E1A-9929-B24F-9FE6-05D61C81FF99}" type="sibTrans" cxnId="{1C836FC4-8CCF-BE47-A784-3F8996F8CE7F}">
      <dgm:prSet/>
      <dgm:spPr/>
      <dgm:t>
        <a:bodyPr/>
        <a:lstStyle/>
        <a:p>
          <a:endParaRPr lang="en-US"/>
        </a:p>
      </dgm:t>
    </dgm:pt>
    <dgm:pt modelId="{5C6DFE4A-5342-C748-8C41-6C6F7357D442}">
      <dgm:prSet/>
      <dgm:spPr/>
      <dgm:t>
        <a:bodyPr/>
        <a:lstStyle/>
        <a:p>
          <a:r>
            <a:rPr lang="en-US" b="0" i="0"/>
            <a:t>Connect with others engaged/interested in similar work</a:t>
          </a:r>
          <a:endParaRPr lang="en-US"/>
        </a:p>
      </dgm:t>
    </dgm:pt>
    <dgm:pt modelId="{F0C15A1D-C6B1-AC4C-B8E7-842F39F0A8AF}" type="parTrans" cxnId="{6BE49B4C-0EB2-1741-973E-7251B793DD63}">
      <dgm:prSet/>
      <dgm:spPr/>
      <dgm:t>
        <a:bodyPr/>
        <a:lstStyle/>
        <a:p>
          <a:endParaRPr lang="en-US"/>
        </a:p>
      </dgm:t>
    </dgm:pt>
    <dgm:pt modelId="{FC473E6A-5BB0-0E49-ACE8-3097F56D1E3B}" type="sibTrans" cxnId="{6BE49B4C-0EB2-1741-973E-7251B793DD63}">
      <dgm:prSet/>
      <dgm:spPr/>
      <dgm:t>
        <a:bodyPr/>
        <a:lstStyle/>
        <a:p>
          <a:endParaRPr lang="en-US"/>
        </a:p>
      </dgm:t>
    </dgm:pt>
    <dgm:pt modelId="{1A9779D2-F5A1-1042-9551-99D21F1441FC}">
      <dgm:prSet/>
      <dgm:spPr/>
      <dgm:t>
        <a:bodyPr/>
        <a:lstStyle/>
        <a:p>
          <a:r>
            <a:rPr lang="en-US" b="0" i="0"/>
            <a:t>Discuss and plan for implementation</a:t>
          </a:r>
          <a:endParaRPr lang="en-US"/>
        </a:p>
      </dgm:t>
    </dgm:pt>
    <dgm:pt modelId="{011893D3-B517-8842-9716-2F63B110B749}" type="parTrans" cxnId="{22922D89-6143-AC4D-B81F-C431D56D5A89}">
      <dgm:prSet/>
      <dgm:spPr/>
      <dgm:t>
        <a:bodyPr/>
        <a:lstStyle/>
        <a:p>
          <a:endParaRPr lang="en-US"/>
        </a:p>
      </dgm:t>
    </dgm:pt>
    <dgm:pt modelId="{3273E55D-1BBE-C446-9272-6810F3D08204}" type="sibTrans" cxnId="{22922D89-6143-AC4D-B81F-C431D56D5A89}">
      <dgm:prSet/>
      <dgm:spPr/>
      <dgm:t>
        <a:bodyPr/>
        <a:lstStyle/>
        <a:p>
          <a:endParaRPr lang="en-US"/>
        </a:p>
      </dgm:t>
    </dgm:pt>
    <dgm:pt modelId="{E57CE726-2A20-AB4C-8111-B2C8174A7B89}">
      <dgm:prSet/>
      <dgm:spPr/>
      <dgm:t>
        <a:bodyPr/>
        <a:lstStyle/>
        <a:p>
          <a:r>
            <a:rPr lang="en-US" b="0" i="0"/>
            <a:t>Reflect upon implementation, learning/growth, and next steps</a:t>
          </a:r>
          <a:endParaRPr lang="en-US"/>
        </a:p>
      </dgm:t>
    </dgm:pt>
    <dgm:pt modelId="{83B9D5A7-4BD2-D848-9129-92BB27D04E81}" type="parTrans" cxnId="{104B1A3D-AB33-A84C-B2B1-31011DF58688}">
      <dgm:prSet/>
      <dgm:spPr/>
      <dgm:t>
        <a:bodyPr/>
        <a:lstStyle/>
        <a:p>
          <a:endParaRPr lang="en-US"/>
        </a:p>
      </dgm:t>
    </dgm:pt>
    <dgm:pt modelId="{1DBCA65C-87B2-2147-A7C6-CFEF69661424}" type="sibTrans" cxnId="{104B1A3D-AB33-A84C-B2B1-31011DF58688}">
      <dgm:prSet/>
      <dgm:spPr/>
      <dgm:t>
        <a:bodyPr/>
        <a:lstStyle/>
        <a:p>
          <a:endParaRPr lang="en-US"/>
        </a:p>
      </dgm:t>
    </dgm:pt>
    <dgm:pt modelId="{896C8D45-6D6B-5940-89CD-3D837E88E491}">
      <dgm:prSet/>
      <dgm:spPr/>
      <dgm:t>
        <a:bodyPr/>
        <a:lstStyle/>
        <a:p>
          <a:r>
            <a:rPr lang="en-US" b="0" i="0" baseline="0" dirty="0"/>
            <a:t>Platform for identifying topics and sharing resources</a:t>
          </a:r>
          <a:endParaRPr lang="en-US" dirty="0"/>
        </a:p>
      </dgm:t>
    </dgm:pt>
    <dgm:pt modelId="{172926E6-E622-D14D-8721-37695BB6B82C}" type="parTrans" cxnId="{BEBA7C8E-D4D0-8D40-94CE-19EDABD498A1}">
      <dgm:prSet/>
      <dgm:spPr/>
      <dgm:t>
        <a:bodyPr/>
        <a:lstStyle/>
        <a:p>
          <a:endParaRPr lang="en-US"/>
        </a:p>
      </dgm:t>
    </dgm:pt>
    <dgm:pt modelId="{88B53C51-ACE0-A341-B8AA-D0BD4A9D91F1}" type="sibTrans" cxnId="{BEBA7C8E-D4D0-8D40-94CE-19EDABD498A1}">
      <dgm:prSet/>
      <dgm:spPr/>
      <dgm:t>
        <a:bodyPr/>
        <a:lstStyle/>
        <a:p>
          <a:endParaRPr lang="en-US"/>
        </a:p>
      </dgm:t>
    </dgm:pt>
    <dgm:pt modelId="{FAD8AB5B-0376-CA45-8025-0464E6412131}">
      <dgm:prSet/>
      <dgm:spPr/>
      <dgm:t>
        <a:bodyPr/>
        <a:lstStyle/>
        <a:p>
          <a:r>
            <a:rPr lang="en-US" b="0" i="0" baseline="0" dirty="0"/>
            <a:t>Formal structures for mentoring and coaching</a:t>
          </a:r>
          <a:endParaRPr lang="en-US" dirty="0"/>
        </a:p>
      </dgm:t>
    </dgm:pt>
    <dgm:pt modelId="{B5A02A11-C374-744B-802A-BA9B50C7224A}" type="parTrans" cxnId="{BBC2D218-0E46-D14A-AF7D-6F8B801AD8F8}">
      <dgm:prSet/>
      <dgm:spPr/>
      <dgm:t>
        <a:bodyPr/>
        <a:lstStyle/>
        <a:p>
          <a:endParaRPr lang="en-US"/>
        </a:p>
      </dgm:t>
    </dgm:pt>
    <dgm:pt modelId="{EDD10A49-5EF1-814A-8786-776B90EBA990}" type="sibTrans" cxnId="{BBC2D218-0E46-D14A-AF7D-6F8B801AD8F8}">
      <dgm:prSet/>
      <dgm:spPr/>
      <dgm:t>
        <a:bodyPr/>
        <a:lstStyle/>
        <a:p>
          <a:endParaRPr lang="en-US"/>
        </a:p>
      </dgm:t>
    </dgm:pt>
    <dgm:pt modelId="{438E844B-30C0-CD43-A9F5-DD049E9ABD62}" type="pres">
      <dgm:prSet presAssocID="{6537B96A-D3E5-0F45-A0BF-A3DDAC0438D3}" presName="linear" presStyleCnt="0">
        <dgm:presLayoutVars>
          <dgm:dir/>
          <dgm:animLvl val="lvl"/>
          <dgm:resizeHandles val="exact"/>
        </dgm:presLayoutVars>
      </dgm:prSet>
      <dgm:spPr/>
    </dgm:pt>
    <dgm:pt modelId="{266D0CBD-4691-944D-96C7-4A96FCC735A8}" type="pres">
      <dgm:prSet presAssocID="{B9CC1BD6-E60C-6845-9D27-2E85E93689DC}" presName="parentLin" presStyleCnt="0"/>
      <dgm:spPr/>
    </dgm:pt>
    <dgm:pt modelId="{8447050D-D305-8E49-82DE-DCE3FD17588A}" type="pres">
      <dgm:prSet presAssocID="{B9CC1BD6-E60C-6845-9D27-2E85E93689DC}" presName="parentLeftMargin" presStyleLbl="node1" presStyleIdx="0" presStyleCnt="4"/>
      <dgm:spPr/>
    </dgm:pt>
    <dgm:pt modelId="{18A2F6F7-03C8-0D4A-9FB5-3063F8A54AC0}" type="pres">
      <dgm:prSet presAssocID="{B9CC1BD6-E60C-6845-9D27-2E85E93689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EDDC-B33E-9448-8492-1A3849F18C47}" type="pres">
      <dgm:prSet presAssocID="{B9CC1BD6-E60C-6845-9D27-2E85E93689DC}" presName="negativeSpace" presStyleCnt="0"/>
      <dgm:spPr/>
    </dgm:pt>
    <dgm:pt modelId="{BF7C7018-2482-F24A-B4C3-B095D083B46A}" type="pres">
      <dgm:prSet presAssocID="{B9CC1BD6-E60C-6845-9D27-2E85E93689DC}" presName="childText" presStyleLbl="conFgAcc1" presStyleIdx="0" presStyleCnt="4">
        <dgm:presLayoutVars>
          <dgm:bulletEnabled val="1"/>
        </dgm:presLayoutVars>
      </dgm:prSet>
      <dgm:spPr/>
    </dgm:pt>
    <dgm:pt modelId="{05F7C77D-1A92-DB41-A995-7746113892BE}" type="pres">
      <dgm:prSet presAssocID="{733D010F-8782-C84C-9941-1BF60AE2D771}" presName="spaceBetweenRectangles" presStyleCnt="0"/>
      <dgm:spPr/>
    </dgm:pt>
    <dgm:pt modelId="{71E0499A-B78D-3C4F-8682-339CC6A2D6E1}" type="pres">
      <dgm:prSet presAssocID="{029469E2-6DAF-FE4B-8D9C-26D2145B7861}" presName="parentLin" presStyleCnt="0"/>
      <dgm:spPr/>
    </dgm:pt>
    <dgm:pt modelId="{92F388AE-9A05-A740-B685-8EE1FA40CD27}" type="pres">
      <dgm:prSet presAssocID="{029469E2-6DAF-FE4B-8D9C-26D2145B7861}" presName="parentLeftMargin" presStyleLbl="node1" presStyleIdx="0" presStyleCnt="4"/>
      <dgm:spPr/>
    </dgm:pt>
    <dgm:pt modelId="{F4062DFB-439C-DC47-B513-7C5F12280956}" type="pres">
      <dgm:prSet presAssocID="{029469E2-6DAF-FE4B-8D9C-26D2145B7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4E2BE-B221-8A44-86C9-82084B9762D1}" type="pres">
      <dgm:prSet presAssocID="{029469E2-6DAF-FE4B-8D9C-26D2145B7861}" presName="negativeSpace" presStyleCnt="0"/>
      <dgm:spPr/>
    </dgm:pt>
    <dgm:pt modelId="{D167B5C0-4DAB-0B45-B6AA-7FE4C06A7F2B}" type="pres">
      <dgm:prSet presAssocID="{029469E2-6DAF-FE4B-8D9C-26D2145B7861}" presName="childText" presStyleLbl="conFgAcc1" presStyleIdx="1" presStyleCnt="4">
        <dgm:presLayoutVars>
          <dgm:bulletEnabled val="1"/>
        </dgm:presLayoutVars>
      </dgm:prSet>
      <dgm:spPr/>
    </dgm:pt>
    <dgm:pt modelId="{8B7A904B-EC95-6247-9883-2C2B58AFACFE}" type="pres">
      <dgm:prSet presAssocID="{61863E1A-9929-B24F-9FE6-05D61C81FF99}" presName="spaceBetweenRectangles" presStyleCnt="0"/>
      <dgm:spPr/>
    </dgm:pt>
    <dgm:pt modelId="{F8627774-41D4-6A47-9350-A70EDA8463D9}" type="pres">
      <dgm:prSet presAssocID="{896C8D45-6D6B-5940-89CD-3D837E88E491}" presName="parentLin" presStyleCnt="0"/>
      <dgm:spPr/>
    </dgm:pt>
    <dgm:pt modelId="{BE422D87-98A6-4843-AD3E-A385B0A0048C}" type="pres">
      <dgm:prSet presAssocID="{896C8D45-6D6B-5940-89CD-3D837E88E491}" presName="parentLeftMargin" presStyleLbl="node1" presStyleIdx="1" presStyleCnt="4"/>
      <dgm:spPr/>
    </dgm:pt>
    <dgm:pt modelId="{C3CA364A-12FC-654F-9D45-07F44320734F}" type="pres">
      <dgm:prSet presAssocID="{896C8D45-6D6B-5940-89CD-3D837E88E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20F0369-B6C9-DD47-B61C-6A28A77FEAE7}" type="pres">
      <dgm:prSet presAssocID="{896C8D45-6D6B-5940-89CD-3D837E88E491}" presName="negativeSpace" presStyleCnt="0"/>
      <dgm:spPr/>
    </dgm:pt>
    <dgm:pt modelId="{48FBCC47-5939-454E-A0E6-5B2F7B7D029C}" type="pres">
      <dgm:prSet presAssocID="{896C8D45-6D6B-5940-89CD-3D837E88E491}" presName="childText" presStyleLbl="conFgAcc1" presStyleIdx="2" presStyleCnt="4">
        <dgm:presLayoutVars>
          <dgm:bulletEnabled val="1"/>
        </dgm:presLayoutVars>
      </dgm:prSet>
      <dgm:spPr/>
    </dgm:pt>
    <dgm:pt modelId="{71AD3990-D628-AE45-8F21-3D8F8BB886FA}" type="pres">
      <dgm:prSet presAssocID="{88B53C51-ACE0-A341-B8AA-D0BD4A9D91F1}" presName="spaceBetweenRectangles" presStyleCnt="0"/>
      <dgm:spPr/>
    </dgm:pt>
    <dgm:pt modelId="{C494D408-CA97-9B4A-B8AC-9131BAB18F1F}" type="pres">
      <dgm:prSet presAssocID="{FAD8AB5B-0376-CA45-8025-0464E6412131}" presName="parentLin" presStyleCnt="0"/>
      <dgm:spPr/>
    </dgm:pt>
    <dgm:pt modelId="{A7184385-736F-5B43-AFD5-389206FF68F4}" type="pres">
      <dgm:prSet presAssocID="{FAD8AB5B-0376-CA45-8025-0464E6412131}" presName="parentLeftMargin" presStyleLbl="node1" presStyleIdx="2" presStyleCnt="4"/>
      <dgm:spPr/>
    </dgm:pt>
    <dgm:pt modelId="{88E2B809-2DB7-FC43-9F6F-324119069229}" type="pres">
      <dgm:prSet presAssocID="{FAD8AB5B-0376-CA45-8025-0464E64121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780A0D-F1FA-224E-AC20-1CDBFADE25E4}" type="pres">
      <dgm:prSet presAssocID="{FAD8AB5B-0376-CA45-8025-0464E6412131}" presName="negativeSpace" presStyleCnt="0"/>
      <dgm:spPr/>
    </dgm:pt>
    <dgm:pt modelId="{F740FCCC-0B14-3E48-9D61-9D6AACDE8232}" type="pres">
      <dgm:prSet presAssocID="{FAD8AB5B-0376-CA45-8025-0464E641213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F22E01-73C6-014E-A658-FDD56F2E75C9}" type="presOf" srcId="{B9CC1BD6-E60C-6845-9D27-2E85E93689DC}" destId="{8447050D-D305-8E49-82DE-DCE3FD17588A}" srcOrd="0" destOrd="0" presId="urn:microsoft.com/office/officeart/2005/8/layout/list1"/>
    <dgm:cxn modelId="{BBC2D218-0E46-D14A-AF7D-6F8B801AD8F8}" srcId="{6537B96A-D3E5-0F45-A0BF-A3DDAC0438D3}" destId="{FAD8AB5B-0376-CA45-8025-0464E6412131}" srcOrd="3" destOrd="0" parTransId="{B5A02A11-C374-744B-802A-BA9B50C7224A}" sibTransId="{EDD10A49-5EF1-814A-8786-776B90EBA990}"/>
    <dgm:cxn modelId="{D7CB4E19-DF2F-2847-BE96-6AA9F3D6B79E}" type="presOf" srcId="{1A9779D2-F5A1-1042-9551-99D21F1441FC}" destId="{D167B5C0-4DAB-0B45-B6AA-7FE4C06A7F2B}" srcOrd="0" destOrd="1" presId="urn:microsoft.com/office/officeart/2005/8/layout/list1"/>
    <dgm:cxn modelId="{AFCA202C-7825-864A-8CC4-EBD6AA514642}" type="presOf" srcId="{029469E2-6DAF-FE4B-8D9C-26D2145B7861}" destId="{92F388AE-9A05-A740-B685-8EE1FA40CD27}" srcOrd="0" destOrd="0" presId="urn:microsoft.com/office/officeart/2005/8/layout/list1"/>
    <dgm:cxn modelId="{104B1A3D-AB33-A84C-B2B1-31011DF58688}" srcId="{029469E2-6DAF-FE4B-8D9C-26D2145B7861}" destId="{E57CE726-2A20-AB4C-8111-B2C8174A7B89}" srcOrd="2" destOrd="0" parTransId="{83B9D5A7-4BD2-D848-9129-92BB27D04E81}" sibTransId="{1DBCA65C-87B2-2147-A7C6-CFEF69661424}"/>
    <dgm:cxn modelId="{9B87A03F-E8AE-B246-8942-DB787B0FFCD2}" type="presOf" srcId="{E57CE726-2A20-AB4C-8111-B2C8174A7B89}" destId="{D167B5C0-4DAB-0B45-B6AA-7FE4C06A7F2B}" srcOrd="0" destOrd="2" presId="urn:microsoft.com/office/officeart/2005/8/layout/list1"/>
    <dgm:cxn modelId="{98E37E48-374A-614C-AAA6-B898815BD185}" type="presOf" srcId="{FAD8AB5B-0376-CA45-8025-0464E6412131}" destId="{88E2B809-2DB7-FC43-9F6F-324119069229}" srcOrd="1" destOrd="0" presId="urn:microsoft.com/office/officeart/2005/8/layout/list1"/>
    <dgm:cxn modelId="{893C614C-1484-7C4E-B32E-FC4062133C34}" type="presOf" srcId="{896C8D45-6D6B-5940-89CD-3D837E88E491}" destId="{BE422D87-98A6-4843-AD3E-A385B0A0048C}" srcOrd="0" destOrd="0" presId="urn:microsoft.com/office/officeart/2005/8/layout/list1"/>
    <dgm:cxn modelId="{6BE49B4C-0EB2-1741-973E-7251B793DD63}" srcId="{029469E2-6DAF-FE4B-8D9C-26D2145B7861}" destId="{5C6DFE4A-5342-C748-8C41-6C6F7357D442}" srcOrd="0" destOrd="0" parTransId="{F0C15A1D-C6B1-AC4C-B8E7-842F39F0A8AF}" sibTransId="{FC473E6A-5BB0-0E49-ACE8-3097F56D1E3B}"/>
    <dgm:cxn modelId="{21158D58-164D-AA49-A0C1-73F80F9684B6}" srcId="{6537B96A-D3E5-0F45-A0BF-A3DDAC0438D3}" destId="{B9CC1BD6-E60C-6845-9D27-2E85E93689DC}" srcOrd="0" destOrd="0" parTransId="{3444BED3-09D6-3842-A026-CDB0B29FDF41}" sibTransId="{733D010F-8782-C84C-9941-1BF60AE2D771}"/>
    <dgm:cxn modelId="{22922D89-6143-AC4D-B81F-C431D56D5A89}" srcId="{029469E2-6DAF-FE4B-8D9C-26D2145B7861}" destId="{1A9779D2-F5A1-1042-9551-99D21F1441FC}" srcOrd="1" destOrd="0" parTransId="{011893D3-B517-8842-9716-2F63B110B749}" sibTransId="{3273E55D-1BBE-C446-9272-6810F3D08204}"/>
    <dgm:cxn modelId="{0E16A78B-D1BC-CA4F-B7B2-FC6C6A11910F}" type="presOf" srcId="{FAD8AB5B-0376-CA45-8025-0464E6412131}" destId="{A7184385-736F-5B43-AFD5-389206FF68F4}" srcOrd="0" destOrd="0" presId="urn:microsoft.com/office/officeart/2005/8/layout/list1"/>
    <dgm:cxn modelId="{BEBA7C8E-D4D0-8D40-94CE-19EDABD498A1}" srcId="{6537B96A-D3E5-0F45-A0BF-A3DDAC0438D3}" destId="{896C8D45-6D6B-5940-89CD-3D837E88E491}" srcOrd="2" destOrd="0" parTransId="{172926E6-E622-D14D-8721-37695BB6B82C}" sibTransId="{88B53C51-ACE0-A341-B8AA-D0BD4A9D91F1}"/>
    <dgm:cxn modelId="{78EA7EBB-341E-9642-8711-E0EFE6994D55}" type="presOf" srcId="{029469E2-6DAF-FE4B-8D9C-26D2145B7861}" destId="{F4062DFB-439C-DC47-B513-7C5F12280956}" srcOrd="1" destOrd="0" presId="urn:microsoft.com/office/officeart/2005/8/layout/list1"/>
    <dgm:cxn modelId="{570F5CC0-40A2-F041-8AC4-913F6DEDA0C0}" type="presOf" srcId="{6537B96A-D3E5-0F45-A0BF-A3DDAC0438D3}" destId="{438E844B-30C0-CD43-A9F5-DD049E9ABD62}" srcOrd="0" destOrd="0" presId="urn:microsoft.com/office/officeart/2005/8/layout/list1"/>
    <dgm:cxn modelId="{1C836FC4-8CCF-BE47-A784-3F8996F8CE7F}" srcId="{6537B96A-D3E5-0F45-A0BF-A3DDAC0438D3}" destId="{029469E2-6DAF-FE4B-8D9C-26D2145B7861}" srcOrd="1" destOrd="0" parTransId="{F2F2115E-E78A-A443-87FB-1A5FF5ABC668}" sibTransId="{61863E1A-9929-B24F-9FE6-05D61C81FF99}"/>
    <dgm:cxn modelId="{EB3E63C7-A3D5-2546-8DB3-83BEBF303BF5}" type="presOf" srcId="{B9CC1BD6-E60C-6845-9D27-2E85E93689DC}" destId="{18A2F6F7-03C8-0D4A-9FB5-3063F8A54AC0}" srcOrd="1" destOrd="0" presId="urn:microsoft.com/office/officeart/2005/8/layout/list1"/>
    <dgm:cxn modelId="{B40016CA-BE4C-1E4D-82A7-21ECACB23823}" type="presOf" srcId="{5C6DFE4A-5342-C748-8C41-6C6F7357D442}" destId="{D167B5C0-4DAB-0B45-B6AA-7FE4C06A7F2B}" srcOrd="0" destOrd="0" presId="urn:microsoft.com/office/officeart/2005/8/layout/list1"/>
    <dgm:cxn modelId="{074E07EF-09B1-EF47-88FF-FC8885C4C83B}" type="presOf" srcId="{896C8D45-6D6B-5940-89CD-3D837E88E491}" destId="{C3CA364A-12FC-654F-9D45-07F44320734F}" srcOrd="1" destOrd="0" presId="urn:microsoft.com/office/officeart/2005/8/layout/list1"/>
    <dgm:cxn modelId="{E69822CC-FA00-AC4D-8853-CEE3488F8F7A}" type="presParOf" srcId="{438E844B-30C0-CD43-A9F5-DD049E9ABD62}" destId="{266D0CBD-4691-944D-96C7-4A96FCC735A8}" srcOrd="0" destOrd="0" presId="urn:microsoft.com/office/officeart/2005/8/layout/list1"/>
    <dgm:cxn modelId="{5AA8C4DA-9ED7-D447-B36A-DFF219E5890D}" type="presParOf" srcId="{266D0CBD-4691-944D-96C7-4A96FCC735A8}" destId="{8447050D-D305-8E49-82DE-DCE3FD17588A}" srcOrd="0" destOrd="0" presId="urn:microsoft.com/office/officeart/2005/8/layout/list1"/>
    <dgm:cxn modelId="{8FF882B6-7C2A-CD44-A75B-218A57D3C73A}" type="presParOf" srcId="{266D0CBD-4691-944D-96C7-4A96FCC735A8}" destId="{18A2F6F7-03C8-0D4A-9FB5-3063F8A54AC0}" srcOrd="1" destOrd="0" presId="urn:microsoft.com/office/officeart/2005/8/layout/list1"/>
    <dgm:cxn modelId="{39BCB766-F12C-1741-AC69-DB9A1FEB4EDD}" type="presParOf" srcId="{438E844B-30C0-CD43-A9F5-DD049E9ABD62}" destId="{E572EDDC-B33E-9448-8492-1A3849F18C47}" srcOrd="1" destOrd="0" presId="urn:microsoft.com/office/officeart/2005/8/layout/list1"/>
    <dgm:cxn modelId="{753C91CC-F70E-B34E-9722-B09B1C550920}" type="presParOf" srcId="{438E844B-30C0-CD43-A9F5-DD049E9ABD62}" destId="{BF7C7018-2482-F24A-B4C3-B095D083B46A}" srcOrd="2" destOrd="0" presId="urn:microsoft.com/office/officeart/2005/8/layout/list1"/>
    <dgm:cxn modelId="{BA86FA59-ADC3-5A44-BFD8-7FD919288414}" type="presParOf" srcId="{438E844B-30C0-CD43-A9F5-DD049E9ABD62}" destId="{05F7C77D-1A92-DB41-A995-7746113892BE}" srcOrd="3" destOrd="0" presId="urn:microsoft.com/office/officeart/2005/8/layout/list1"/>
    <dgm:cxn modelId="{E9B241A0-E839-1446-A2AB-DBD5FFCED544}" type="presParOf" srcId="{438E844B-30C0-CD43-A9F5-DD049E9ABD62}" destId="{71E0499A-B78D-3C4F-8682-339CC6A2D6E1}" srcOrd="4" destOrd="0" presId="urn:microsoft.com/office/officeart/2005/8/layout/list1"/>
    <dgm:cxn modelId="{B5042FC3-7009-F84A-8AB6-35CF58298124}" type="presParOf" srcId="{71E0499A-B78D-3C4F-8682-339CC6A2D6E1}" destId="{92F388AE-9A05-A740-B685-8EE1FA40CD27}" srcOrd="0" destOrd="0" presId="urn:microsoft.com/office/officeart/2005/8/layout/list1"/>
    <dgm:cxn modelId="{8CCBE40F-967D-3B4E-9D63-83B6E85542BF}" type="presParOf" srcId="{71E0499A-B78D-3C4F-8682-339CC6A2D6E1}" destId="{F4062DFB-439C-DC47-B513-7C5F12280956}" srcOrd="1" destOrd="0" presId="urn:microsoft.com/office/officeart/2005/8/layout/list1"/>
    <dgm:cxn modelId="{CA72AF18-B9DD-514F-B635-E9EF35C57C92}" type="presParOf" srcId="{438E844B-30C0-CD43-A9F5-DD049E9ABD62}" destId="{3234E2BE-B221-8A44-86C9-82084B9762D1}" srcOrd="5" destOrd="0" presId="urn:microsoft.com/office/officeart/2005/8/layout/list1"/>
    <dgm:cxn modelId="{F0F91B03-C384-EE46-81AC-27D6FF77E0C9}" type="presParOf" srcId="{438E844B-30C0-CD43-A9F5-DD049E9ABD62}" destId="{D167B5C0-4DAB-0B45-B6AA-7FE4C06A7F2B}" srcOrd="6" destOrd="0" presId="urn:microsoft.com/office/officeart/2005/8/layout/list1"/>
    <dgm:cxn modelId="{1E60A241-643A-F746-8198-95F417F3C175}" type="presParOf" srcId="{438E844B-30C0-CD43-A9F5-DD049E9ABD62}" destId="{8B7A904B-EC95-6247-9883-2C2B58AFACFE}" srcOrd="7" destOrd="0" presId="urn:microsoft.com/office/officeart/2005/8/layout/list1"/>
    <dgm:cxn modelId="{0C2747BE-4295-FB43-9C2E-16CA6779CCF6}" type="presParOf" srcId="{438E844B-30C0-CD43-A9F5-DD049E9ABD62}" destId="{F8627774-41D4-6A47-9350-A70EDA8463D9}" srcOrd="8" destOrd="0" presId="urn:microsoft.com/office/officeart/2005/8/layout/list1"/>
    <dgm:cxn modelId="{1366C0D1-0E40-3548-A052-7DACF3F9FC50}" type="presParOf" srcId="{F8627774-41D4-6A47-9350-A70EDA8463D9}" destId="{BE422D87-98A6-4843-AD3E-A385B0A0048C}" srcOrd="0" destOrd="0" presId="urn:microsoft.com/office/officeart/2005/8/layout/list1"/>
    <dgm:cxn modelId="{74E9AF28-8D6D-7F4F-8355-284DC2FEE8BD}" type="presParOf" srcId="{F8627774-41D4-6A47-9350-A70EDA8463D9}" destId="{C3CA364A-12FC-654F-9D45-07F44320734F}" srcOrd="1" destOrd="0" presId="urn:microsoft.com/office/officeart/2005/8/layout/list1"/>
    <dgm:cxn modelId="{C9C92ACE-C0FE-6C42-A9B5-85417E2FDC95}" type="presParOf" srcId="{438E844B-30C0-CD43-A9F5-DD049E9ABD62}" destId="{320F0369-B6C9-DD47-B61C-6A28A77FEAE7}" srcOrd="9" destOrd="0" presId="urn:microsoft.com/office/officeart/2005/8/layout/list1"/>
    <dgm:cxn modelId="{F5CFC1CC-457F-DF47-B76E-EC47985AED82}" type="presParOf" srcId="{438E844B-30C0-CD43-A9F5-DD049E9ABD62}" destId="{48FBCC47-5939-454E-A0E6-5B2F7B7D029C}" srcOrd="10" destOrd="0" presId="urn:microsoft.com/office/officeart/2005/8/layout/list1"/>
    <dgm:cxn modelId="{83FA2E4C-CA8B-9649-9F11-0B9D2AC3398C}" type="presParOf" srcId="{438E844B-30C0-CD43-A9F5-DD049E9ABD62}" destId="{71AD3990-D628-AE45-8F21-3D8F8BB886FA}" srcOrd="11" destOrd="0" presId="urn:microsoft.com/office/officeart/2005/8/layout/list1"/>
    <dgm:cxn modelId="{E37BCFD2-B460-6E4B-A15D-B53340006EB8}" type="presParOf" srcId="{438E844B-30C0-CD43-A9F5-DD049E9ABD62}" destId="{C494D408-CA97-9B4A-B8AC-9131BAB18F1F}" srcOrd="12" destOrd="0" presId="urn:microsoft.com/office/officeart/2005/8/layout/list1"/>
    <dgm:cxn modelId="{5E7D185B-344F-624B-8A06-CFBB65E1A440}" type="presParOf" srcId="{C494D408-CA97-9B4A-B8AC-9131BAB18F1F}" destId="{A7184385-736F-5B43-AFD5-389206FF68F4}" srcOrd="0" destOrd="0" presId="urn:microsoft.com/office/officeart/2005/8/layout/list1"/>
    <dgm:cxn modelId="{91D6A76C-97C8-F648-802B-9810FEB332F3}" type="presParOf" srcId="{C494D408-CA97-9B4A-B8AC-9131BAB18F1F}" destId="{88E2B809-2DB7-FC43-9F6F-324119069229}" srcOrd="1" destOrd="0" presId="urn:microsoft.com/office/officeart/2005/8/layout/list1"/>
    <dgm:cxn modelId="{4196529C-2AFB-854E-B016-D1811CC361AC}" type="presParOf" srcId="{438E844B-30C0-CD43-A9F5-DD049E9ABD62}" destId="{98780A0D-F1FA-224E-AC20-1CDBFADE25E4}" srcOrd="13" destOrd="0" presId="urn:microsoft.com/office/officeart/2005/8/layout/list1"/>
    <dgm:cxn modelId="{474E5F5D-D370-C84B-A47E-62E6AF36D1C5}" type="presParOf" srcId="{438E844B-30C0-CD43-A9F5-DD049E9ABD62}" destId="{F740FCCC-0B14-3E48-9D61-9D6AACDE82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37B96A-D3E5-0F45-A0BF-A3DDAC0438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CC1BD6-E60C-6845-9D27-2E85E93689DC}">
      <dgm:prSet/>
      <dgm:spPr/>
      <dgm:t>
        <a:bodyPr/>
        <a:lstStyle/>
        <a:p>
          <a:r>
            <a:rPr lang="en-US" b="0" i="0" baseline="0"/>
            <a:t>Groups identifying &amp; proposing topics for professional learning</a:t>
          </a:r>
          <a:endParaRPr lang="en-US"/>
        </a:p>
      </dgm:t>
    </dgm:pt>
    <dgm:pt modelId="{3444BED3-09D6-3842-A026-CDB0B29FDF41}" type="parTrans" cxnId="{21158D58-164D-AA49-A0C1-73F80F9684B6}">
      <dgm:prSet/>
      <dgm:spPr/>
      <dgm:t>
        <a:bodyPr/>
        <a:lstStyle/>
        <a:p>
          <a:endParaRPr lang="en-US"/>
        </a:p>
      </dgm:t>
    </dgm:pt>
    <dgm:pt modelId="{733D010F-8782-C84C-9941-1BF60AE2D771}" type="sibTrans" cxnId="{21158D58-164D-AA49-A0C1-73F80F9684B6}">
      <dgm:prSet/>
      <dgm:spPr/>
      <dgm:t>
        <a:bodyPr/>
        <a:lstStyle/>
        <a:p>
          <a:endParaRPr lang="en-US"/>
        </a:p>
      </dgm:t>
    </dgm:pt>
    <dgm:pt modelId="{029469E2-6DAF-FE4B-8D9C-26D2145B7861}">
      <dgm:prSet/>
      <dgm:spPr/>
      <dgm:t>
        <a:bodyPr/>
        <a:lstStyle/>
        <a:p>
          <a:r>
            <a:rPr lang="en-US" b="0" i="0" baseline="0"/>
            <a:t>Opportunities to:</a:t>
          </a:r>
          <a:endParaRPr lang="en-US"/>
        </a:p>
      </dgm:t>
    </dgm:pt>
    <dgm:pt modelId="{F2F2115E-E78A-A443-87FB-1A5FF5ABC668}" type="parTrans" cxnId="{1C836FC4-8CCF-BE47-A784-3F8996F8CE7F}">
      <dgm:prSet/>
      <dgm:spPr/>
      <dgm:t>
        <a:bodyPr/>
        <a:lstStyle/>
        <a:p>
          <a:endParaRPr lang="en-US"/>
        </a:p>
      </dgm:t>
    </dgm:pt>
    <dgm:pt modelId="{61863E1A-9929-B24F-9FE6-05D61C81FF99}" type="sibTrans" cxnId="{1C836FC4-8CCF-BE47-A784-3F8996F8CE7F}">
      <dgm:prSet/>
      <dgm:spPr/>
      <dgm:t>
        <a:bodyPr/>
        <a:lstStyle/>
        <a:p>
          <a:endParaRPr lang="en-US"/>
        </a:p>
      </dgm:t>
    </dgm:pt>
    <dgm:pt modelId="{5C6DFE4A-5342-C748-8C41-6C6F7357D442}">
      <dgm:prSet/>
      <dgm:spPr/>
      <dgm:t>
        <a:bodyPr/>
        <a:lstStyle/>
        <a:p>
          <a:r>
            <a:rPr lang="en-US" b="0" i="0"/>
            <a:t>Connect with others engaged/interested in similar work</a:t>
          </a:r>
          <a:endParaRPr lang="en-US"/>
        </a:p>
      </dgm:t>
    </dgm:pt>
    <dgm:pt modelId="{F0C15A1D-C6B1-AC4C-B8E7-842F39F0A8AF}" type="parTrans" cxnId="{6BE49B4C-0EB2-1741-973E-7251B793DD63}">
      <dgm:prSet/>
      <dgm:spPr/>
      <dgm:t>
        <a:bodyPr/>
        <a:lstStyle/>
        <a:p>
          <a:endParaRPr lang="en-US"/>
        </a:p>
      </dgm:t>
    </dgm:pt>
    <dgm:pt modelId="{FC473E6A-5BB0-0E49-ACE8-3097F56D1E3B}" type="sibTrans" cxnId="{6BE49B4C-0EB2-1741-973E-7251B793DD63}">
      <dgm:prSet/>
      <dgm:spPr/>
      <dgm:t>
        <a:bodyPr/>
        <a:lstStyle/>
        <a:p>
          <a:endParaRPr lang="en-US"/>
        </a:p>
      </dgm:t>
    </dgm:pt>
    <dgm:pt modelId="{1A9779D2-F5A1-1042-9551-99D21F1441FC}">
      <dgm:prSet/>
      <dgm:spPr/>
      <dgm:t>
        <a:bodyPr/>
        <a:lstStyle/>
        <a:p>
          <a:r>
            <a:rPr lang="en-US" b="0" i="0"/>
            <a:t>Discuss and plan for implementation</a:t>
          </a:r>
          <a:endParaRPr lang="en-US"/>
        </a:p>
      </dgm:t>
    </dgm:pt>
    <dgm:pt modelId="{011893D3-B517-8842-9716-2F63B110B749}" type="parTrans" cxnId="{22922D89-6143-AC4D-B81F-C431D56D5A89}">
      <dgm:prSet/>
      <dgm:spPr/>
      <dgm:t>
        <a:bodyPr/>
        <a:lstStyle/>
        <a:p>
          <a:endParaRPr lang="en-US"/>
        </a:p>
      </dgm:t>
    </dgm:pt>
    <dgm:pt modelId="{3273E55D-1BBE-C446-9272-6810F3D08204}" type="sibTrans" cxnId="{22922D89-6143-AC4D-B81F-C431D56D5A89}">
      <dgm:prSet/>
      <dgm:spPr/>
      <dgm:t>
        <a:bodyPr/>
        <a:lstStyle/>
        <a:p>
          <a:endParaRPr lang="en-US"/>
        </a:p>
      </dgm:t>
    </dgm:pt>
    <dgm:pt modelId="{E57CE726-2A20-AB4C-8111-B2C8174A7B89}">
      <dgm:prSet/>
      <dgm:spPr/>
      <dgm:t>
        <a:bodyPr/>
        <a:lstStyle/>
        <a:p>
          <a:r>
            <a:rPr lang="en-US" b="0" i="0"/>
            <a:t>Reflect upon implementation, learning/growth, and next steps</a:t>
          </a:r>
          <a:endParaRPr lang="en-US"/>
        </a:p>
      </dgm:t>
    </dgm:pt>
    <dgm:pt modelId="{83B9D5A7-4BD2-D848-9129-92BB27D04E81}" type="parTrans" cxnId="{104B1A3D-AB33-A84C-B2B1-31011DF58688}">
      <dgm:prSet/>
      <dgm:spPr/>
      <dgm:t>
        <a:bodyPr/>
        <a:lstStyle/>
        <a:p>
          <a:endParaRPr lang="en-US"/>
        </a:p>
      </dgm:t>
    </dgm:pt>
    <dgm:pt modelId="{1DBCA65C-87B2-2147-A7C6-CFEF69661424}" type="sibTrans" cxnId="{104B1A3D-AB33-A84C-B2B1-31011DF58688}">
      <dgm:prSet/>
      <dgm:spPr/>
      <dgm:t>
        <a:bodyPr/>
        <a:lstStyle/>
        <a:p>
          <a:endParaRPr lang="en-US"/>
        </a:p>
      </dgm:t>
    </dgm:pt>
    <dgm:pt modelId="{896C8D45-6D6B-5940-89CD-3D837E88E491}">
      <dgm:prSet/>
      <dgm:spPr/>
      <dgm:t>
        <a:bodyPr/>
        <a:lstStyle/>
        <a:p>
          <a:r>
            <a:rPr lang="en-US" b="0" i="0" baseline="0" dirty="0"/>
            <a:t>Platform for identifying topics and sharing resources</a:t>
          </a:r>
          <a:endParaRPr lang="en-US" dirty="0"/>
        </a:p>
      </dgm:t>
    </dgm:pt>
    <dgm:pt modelId="{172926E6-E622-D14D-8721-37695BB6B82C}" type="parTrans" cxnId="{BEBA7C8E-D4D0-8D40-94CE-19EDABD498A1}">
      <dgm:prSet/>
      <dgm:spPr/>
      <dgm:t>
        <a:bodyPr/>
        <a:lstStyle/>
        <a:p>
          <a:endParaRPr lang="en-US"/>
        </a:p>
      </dgm:t>
    </dgm:pt>
    <dgm:pt modelId="{88B53C51-ACE0-A341-B8AA-D0BD4A9D91F1}" type="sibTrans" cxnId="{BEBA7C8E-D4D0-8D40-94CE-19EDABD498A1}">
      <dgm:prSet/>
      <dgm:spPr/>
      <dgm:t>
        <a:bodyPr/>
        <a:lstStyle/>
        <a:p>
          <a:endParaRPr lang="en-US"/>
        </a:p>
      </dgm:t>
    </dgm:pt>
    <dgm:pt modelId="{FAD8AB5B-0376-CA45-8025-0464E6412131}">
      <dgm:prSet/>
      <dgm:spPr/>
      <dgm:t>
        <a:bodyPr/>
        <a:lstStyle/>
        <a:p>
          <a:r>
            <a:rPr lang="en-US" b="0" i="0" baseline="0" dirty="0"/>
            <a:t>Formal structures for mentoring and coaching</a:t>
          </a:r>
          <a:endParaRPr lang="en-US" dirty="0"/>
        </a:p>
      </dgm:t>
    </dgm:pt>
    <dgm:pt modelId="{B5A02A11-C374-744B-802A-BA9B50C7224A}" type="parTrans" cxnId="{BBC2D218-0E46-D14A-AF7D-6F8B801AD8F8}">
      <dgm:prSet/>
      <dgm:spPr/>
      <dgm:t>
        <a:bodyPr/>
        <a:lstStyle/>
        <a:p>
          <a:endParaRPr lang="en-US"/>
        </a:p>
      </dgm:t>
    </dgm:pt>
    <dgm:pt modelId="{EDD10A49-5EF1-814A-8786-776B90EBA990}" type="sibTrans" cxnId="{BBC2D218-0E46-D14A-AF7D-6F8B801AD8F8}">
      <dgm:prSet/>
      <dgm:spPr/>
      <dgm:t>
        <a:bodyPr/>
        <a:lstStyle/>
        <a:p>
          <a:endParaRPr lang="en-US"/>
        </a:p>
      </dgm:t>
    </dgm:pt>
    <dgm:pt modelId="{438E844B-30C0-CD43-A9F5-DD049E9ABD62}" type="pres">
      <dgm:prSet presAssocID="{6537B96A-D3E5-0F45-A0BF-A3DDAC0438D3}" presName="linear" presStyleCnt="0">
        <dgm:presLayoutVars>
          <dgm:dir/>
          <dgm:animLvl val="lvl"/>
          <dgm:resizeHandles val="exact"/>
        </dgm:presLayoutVars>
      </dgm:prSet>
      <dgm:spPr/>
    </dgm:pt>
    <dgm:pt modelId="{266D0CBD-4691-944D-96C7-4A96FCC735A8}" type="pres">
      <dgm:prSet presAssocID="{B9CC1BD6-E60C-6845-9D27-2E85E93689DC}" presName="parentLin" presStyleCnt="0"/>
      <dgm:spPr/>
    </dgm:pt>
    <dgm:pt modelId="{8447050D-D305-8E49-82DE-DCE3FD17588A}" type="pres">
      <dgm:prSet presAssocID="{B9CC1BD6-E60C-6845-9D27-2E85E93689DC}" presName="parentLeftMargin" presStyleLbl="node1" presStyleIdx="0" presStyleCnt="4"/>
      <dgm:spPr/>
    </dgm:pt>
    <dgm:pt modelId="{18A2F6F7-03C8-0D4A-9FB5-3063F8A54AC0}" type="pres">
      <dgm:prSet presAssocID="{B9CC1BD6-E60C-6845-9D27-2E85E93689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EDDC-B33E-9448-8492-1A3849F18C47}" type="pres">
      <dgm:prSet presAssocID="{B9CC1BD6-E60C-6845-9D27-2E85E93689DC}" presName="negativeSpace" presStyleCnt="0"/>
      <dgm:spPr/>
    </dgm:pt>
    <dgm:pt modelId="{BF7C7018-2482-F24A-B4C3-B095D083B46A}" type="pres">
      <dgm:prSet presAssocID="{B9CC1BD6-E60C-6845-9D27-2E85E93689DC}" presName="childText" presStyleLbl="conFgAcc1" presStyleIdx="0" presStyleCnt="4">
        <dgm:presLayoutVars>
          <dgm:bulletEnabled val="1"/>
        </dgm:presLayoutVars>
      </dgm:prSet>
      <dgm:spPr/>
    </dgm:pt>
    <dgm:pt modelId="{05F7C77D-1A92-DB41-A995-7746113892BE}" type="pres">
      <dgm:prSet presAssocID="{733D010F-8782-C84C-9941-1BF60AE2D771}" presName="spaceBetweenRectangles" presStyleCnt="0"/>
      <dgm:spPr/>
    </dgm:pt>
    <dgm:pt modelId="{71E0499A-B78D-3C4F-8682-339CC6A2D6E1}" type="pres">
      <dgm:prSet presAssocID="{029469E2-6DAF-FE4B-8D9C-26D2145B7861}" presName="parentLin" presStyleCnt="0"/>
      <dgm:spPr/>
    </dgm:pt>
    <dgm:pt modelId="{92F388AE-9A05-A740-B685-8EE1FA40CD27}" type="pres">
      <dgm:prSet presAssocID="{029469E2-6DAF-FE4B-8D9C-26D2145B7861}" presName="parentLeftMargin" presStyleLbl="node1" presStyleIdx="0" presStyleCnt="4"/>
      <dgm:spPr/>
    </dgm:pt>
    <dgm:pt modelId="{F4062DFB-439C-DC47-B513-7C5F12280956}" type="pres">
      <dgm:prSet presAssocID="{029469E2-6DAF-FE4B-8D9C-26D2145B7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4E2BE-B221-8A44-86C9-82084B9762D1}" type="pres">
      <dgm:prSet presAssocID="{029469E2-6DAF-FE4B-8D9C-26D2145B7861}" presName="negativeSpace" presStyleCnt="0"/>
      <dgm:spPr/>
    </dgm:pt>
    <dgm:pt modelId="{D167B5C0-4DAB-0B45-B6AA-7FE4C06A7F2B}" type="pres">
      <dgm:prSet presAssocID="{029469E2-6DAF-FE4B-8D9C-26D2145B7861}" presName="childText" presStyleLbl="conFgAcc1" presStyleIdx="1" presStyleCnt="4">
        <dgm:presLayoutVars>
          <dgm:bulletEnabled val="1"/>
        </dgm:presLayoutVars>
      </dgm:prSet>
      <dgm:spPr/>
    </dgm:pt>
    <dgm:pt modelId="{8B7A904B-EC95-6247-9883-2C2B58AFACFE}" type="pres">
      <dgm:prSet presAssocID="{61863E1A-9929-B24F-9FE6-05D61C81FF99}" presName="spaceBetweenRectangles" presStyleCnt="0"/>
      <dgm:spPr/>
    </dgm:pt>
    <dgm:pt modelId="{F8627774-41D4-6A47-9350-A70EDA8463D9}" type="pres">
      <dgm:prSet presAssocID="{896C8D45-6D6B-5940-89CD-3D837E88E491}" presName="parentLin" presStyleCnt="0"/>
      <dgm:spPr/>
    </dgm:pt>
    <dgm:pt modelId="{BE422D87-98A6-4843-AD3E-A385B0A0048C}" type="pres">
      <dgm:prSet presAssocID="{896C8D45-6D6B-5940-89CD-3D837E88E491}" presName="parentLeftMargin" presStyleLbl="node1" presStyleIdx="1" presStyleCnt="4"/>
      <dgm:spPr/>
    </dgm:pt>
    <dgm:pt modelId="{C3CA364A-12FC-654F-9D45-07F44320734F}" type="pres">
      <dgm:prSet presAssocID="{896C8D45-6D6B-5940-89CD-3D837E88E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20F0369-B6C9-DD47-B61C-6A28A77FEAE7}" type="pres">
      <dgm:prSet presAssocID="{896C8D45-6D6B-5940-89CD-3D837E88E491}" presName="negativeSpace" presStyleCnt="0"/>
      <dgm:spPr/>
    </dgm:pt>
    <dgm:pt modelId="{48FBCC47-5939-454E-A0E6-5B2F7B7D029C}" type="pres">
      <dgm:prSet presAssocID="{896C8D45-6D6B-5940-89CD-3D837E88E491}" presName="childText" presStyleLbl="conFgAcc1" presStyleIdx="2" presStyleCnt="4">
        <dgm:presLayoutVars>
          <dgm:bulletEnabled val="1"/>
        </dgm:presLayoutVars>
      </dgm:prSet>
      <dgm:spPr/>
    </dgm:pt>
    <dgm:pt modelId="{71AD3990-D628-AE45-8F21-3D8F8BB886FA}" type="pres">
      <dgm:prSet presAssocID="{88B53C51-ACE0-A341-B8AA-D0BD4A9D91F1}" presName="spaceBetweenRectangles" presStyleCnt="0"/>
      <dgm:spPr/>
    </dgm:pt>
    <dgm:pt modelId="{C494D408-CA97-9B4A-B8AC-9131BAB18F1F}" type="pres">
      <dgm:prSet presAssocID="{FAD8AB5B-0376-CA45-8025-0464E6412131}" presName="parentLin" presStyleCnt="0"/>
      <dgm:spPr/>
    </dgm:pt>
    <dgm:pt modelId="{A7184385-736F-5B43-AFD5-389206FF68F4}" type="pres">
      <dgm:prSet presAssocID="{FAD8AB5B-0376-CA45-8025-0464E6412131}" presName="parentLeftMargin" presStyleLbl="node1" presStyleIdx="2" presStyleCnt="4"/>
      <dgm:spPr/>
    </dgm:pt>
    <dgm:pt modelId="{88E2B809-2DB7-FC43-9F6F-324119069229}" type="pres">
      <dgm:prSet presAssocID="{FAD8AB5B-0376-CA45-8025-0464E64121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780A0D-F1FA-224E-AC20-1CDBFADE25E4}" type="pres">
      <dgm:prSet presAssocID="{FAD8AB5B-0376-CA45-8025-0464E6412131}" presName="negativeSpace" presStyleCnt="0"/>
      <dgm:spPr/>
    </dgm:pt>
    <dgm:pt modelId="{F740FCCC-0B14-3E48-9D61-9D6AACDE8232}" type="pres">
      <dgm:prSet presAssocID="{FAD8AB5B-0376-CA45-8025-0464E641213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F22E01-73C6-014E-A658-FDD56F2E75C9}" type="presOf" srcId="{B9CC1BD6-E60C-6845-9D27-2E85E93689DC}" destId="{8447050D-D305-8E49-82DE-DCE3FD17588A}" srcOrd="0" destOrd="0" presId="urn:microsoft.com/office/officeart/2005/8/layout/list1"/>
    <dgm:cxn modelId="{BBC2D218-0E46-D14A-AF7D-6F8B801AD8F8}" srcId="{6537B96A-D3E5-0F45-A0BF-A3DDAC0438D3}" destId="{FAD8AB5B-0376-CA45-8025-0464E6412131}" srcOrd="3" destOrd="0" parTransId="{B5A02A11-C374-744B-802A-BA9B50C7224A}" sibTransId="{EDD10A49-5EF1-814A-8786-776B90EBA990}"/>
    <dgm:cxn modelId="{D7CB4E19-DF2F-2847-BE96-6AA9F3D6B79E}" type="presOf" srcId="{1A9779D2-F5A1-1042-9551-99D21F1441FC}" destId="{D167B5C0-4DAB-0B45-B6AA-7FE4C06A7F2B}" srcOrd="0" destOrd="1" presId="urn:microsoft.com/office/officeart/2005/8/layout/list1"/>
    <dgm:cxn modelId="{AFCA202C-7825-864A-8CC4-EBD6AA514642}" type="presOf" srcId="{029469E2-6DAF-FE4B-8D9C-26D2145B7861}" destId="{92F388AE-9A05-A740-B685-8EE1FA40CD27}" srcOrd="0" destOrd="0" presId="urn:microsoft.com/office/officeart/2005/8/layout/list1"/>
    <dgm:cxn modelId="{104B1A3D-AB33-A84C-B2B1-31011DF58688}" srcId="{029469E2-6DAF-FE4B-8D9C-26D2145B7861}" destId="{E57CE726-2A20-AB4C-8111-B2C8174A7B89}" srcOrd="2" destOrd="0" parTransId="{83B9D5A7-4BD2-D848-9129-92BB27D04E81}" sibTransId="{1DBCA65C-87B2-2147-A7C6-CFEF69661424}"/>
    <dgm:cxn modelId="{9B87A03F-E8AE-B246-8942-DB787B0FFCD2}" type="presOf" srcId="{E57CE726-2A20-AB4C-8111-B2C8174A7B89}" destId="{D167B5C0-4DAB-0B45-B6AA-7FE4C06A7F2B}" srcOrd="0" destOrd="2" presId="urn:microsoft.com/office/officeart/2005/8/layout/list1"/>
    <dgm:cxn modelId="{98E37E48-374A-614C-AAA6-B898815BD185}" type="presOf" srcId="{FAD8AB5B-0376-CA45-8025-0464E6412131}" destId="{88E2B809-2DB7-FC43-9F6F-324119069229}" srcOrd="1" destOrd="0" presId="urn:microsoft.com/office/officeart/2005/8/layout/list1"/>
    <dgm:cxn modelId="{893C614C-1484-7C4E-B32E-FC4062133C34}" type="presOf" srcId="{896C8D45-6D6B-5940-89CD-3D837E88E491}" destId="{BE422D87-98A6-4843-AD3E-A385B0A0048C}" srcOrd="0" destOrd="0" presId="urn:microsoft.com/office/officeart/2005/8/layout/list1"/>
    <dgm:cxn modelId="{6BE49B4C-0EB2-1741-973E-7251B793DD63}" srcId="{029469E2-6DAF-FE4B-8D9C-26D2145B7861}" destId="{5C6DFE4A-5342-C748-8C41-6C6F7357D442}" srcOrd="0" destOrd="0" parTransId="{F0C15A1D-C6B1-AC4C-B8E7-842F39F0A8AF}" sibTransId="{FC473E6A-5BB0-0E49-ACE8-3097F56D1E3B}"/>
    <dgm:cxn modelId="{21158D58-164D-AA49-A0C1-73F80F9684B6}" srcId="{6537B96A-D3E5-0F45-A0BF-A3DDAC0438D3}" destId="{B9CC1BD6-E60C-6845-9D27-2E85E93689DC}" srcOrd="0" destOrd="0" parTransId="{3444BED3-09D6-3842-A026-CDB0B29FDF41}" sibTransId="{733D010F-8782-C84C-9941-1BF60AE2D771}"/>
    <dgm:cxn modelId="{22922D89-6143-AC4D-B81F-C431D56D5A89}" srcId="{029469E2-6DAF-FE4B-8D9C-26D2145B7861}" destId="{1A9779D2-F5A1-1042-9551-99D21F1441FC}" srcOrd="1" destOrd="0" parTransId="{011893D3-B517-8842-9716-2F63B110B749}" sibTransId="{3273E55D-1BBE-C446-9272-6810F3D08204}"/>
    <dgm:cxn modelId="{0E16A78B-D1BC-CA4F-B7B2-FC6C6A11910F}" type="presOf" srcId="{FAD8AB5B-0376-CA45-8025-0464E6412131}" destId="{A7184385-736F-5B43-AFD5-389206FF68F4}" srcOrd="0" destOrd="0" presId="urn:microsoft.com/office/officeart/2005/8/layout/list1"/>
    <dgm:cxn modelId="{BEBA7C8E-D4D0-8D40-94CE-19EDABD498A1}" srcId="{6537B96A-D3E5-0F45-A0BF-A3DDAC0438D3}" destId="{896C8D45-6D6B-5940-89CD-3D837E88E491}" srcOrd="2" destOrd="0" parTransId="{172926E6-E622-D14D-8721-37695BB6B82C}" sibTransId="{88B53C51-ACE0-A341-B8AA-D0BD4A9D91F1}"/>
    <dgm:cxn modelId="{78EA7EBB-341E-9642-8711-E0EFE6994D55}" type="presOf" srcId="{029469E2-6DAF-FE4B-8D9C-26D2145B7861}" destId="{F4062DFB-439C-DC47-B513-7C5F12280956}" srcOrd="1" destOrd="0" presId="urn:microsoft.com/office/officeart/2005/8/layout/list1"/>
    <dgm:cxn modelId="{570F5CC0-40A2-F041-8AC4-913F6DEDA0C0}" type="presOf" srcId="{6537B96A-D3E5-0F45-A0BF-A3DDAC0438D3}" destId="{438E844B-30C0-CD43-A9F5-DD049E9ABD62}" srcOrd="0" destOrd="0" presId="urn:microsoft.com/office/officeart/2005/8/layout/list1"/>
    <dgm:cxn modelId="{1C836FC4-8CCF-BE47-A784-3F8996F8CE7F}" srcId="{6537B96A-D3E5-0F45-A0BF-A3DDAC0438D3}" destId="{029469E2-6DAF-FE4B-8D9C-26D2145B7861}" srcOrd="1" destOrd="0" parTransId="{F2F2115E-E78A-A443-87FB-1A5FF5ABC668}" sibTransId="{61863E1A-9929-B24F-9FE6-05D61C81FF99}"/>
    <dgm:cxn modelId="{EB3E63C7-A3D5-2546-8DB3-83BEBF303BF5}" type="presOf" srcId="{B9CC1BD6-E60C-6845-9D27-2E85E93689DC}" destId="{18A2F6F7-03C8-0D4A-9FB5-3063F8A54AC0}" srcOrd="1" destOrd="0" presId="urn:microsoft.com/office/officeart/2005/8/layout/list1"/>
    <dgm:cxn modelId="{B40016CA-BE4C-1E4D-82A7-21ECACB23823}" type="presOf" srcId="{5C6DFE4A-5342-C748-8C41-6C6F7357D442}" destId="{D167B5C0-4DAB-0B45-B6AA-7FE4C06A7F2B}" srcOrd="0" destOrd="0" presId="urn:microsoft.com/office/officeart/2005/8/layout/list1"/>
    <dgm:cxn modelId="{074E07EF-09B1-EF47-88FF-FC8885C4C83B}" type="presOf" srcId="{896C8D45-6D6B-5940-89CD-3D837E88E491}" destId="{C3CA364A-12FC-654F-9D45-07F44320734F}" srcOrd="1" destOrd="0" presId="urn:microsoft.com/office/officeart/2005/8/layout/list1"/>
    <dgm:cxn modelId="{E69822CC-FA00-AC4D-8853-CEE3488F8F7A}" type="presParOf" srcId="{438E844B-30C0-CD43-A9F5-DD049E9ABD62}" destId="{266D0CBD-4691-944D-96C7-4A96FCC735A8}" srcOrd="0" destOrd="0" presId="urn:microsoft.com/office/officeart/2005/8/layout/list1"/>
    <dgm:cxn modelId="{5AA8C4DA-9ED7-D447-B36A-DFF219E5890D}" type="presParOf" srcId="{266D0CBD-4691-944D-96C7-4A96FCC735A8}" destId="{8447050D-D305-8E49-82DE-DCE3FD17588A}" srcOrd="0" destOrd="0" presId="urn:microsoft.com/office/officeart/2005/8/layout/list1"/>
    <dgm:cxn modelId="{8FF882B6-7C2A-CD44-A75B-218A57D3C73A}" type="presParOf" srcId="{266D0CBD-4691-944D-96C7-4A96FCC735A8}" destId="{18A2F6F7-03C8-0D4A-9FB5-3063F8A54AC0}" srcOrd="1" destOrd="0" presId="urn:microsoft.com/office/officeart/2005/8/layout/list1"/>
    <dgm:cxn modelId="{39BCB766-F12C-1741-AC69-DB9A1FEB4EDD}" type="presParOf" srcId="{438E844B-30C0-CD43-A9F5-DD049E9ABD62}" destId="{E572EDDC-B33E-9448-8492-1A3849F18C47}" srcOrd="1" destOrd="0" presId="urn:microsoft.com/office/officeart/2005/8/layout/list1"/>
    <dgm:cxn modelId="{753C91CC-F70E-B34E-9722-B09B1C550920}" type="presParOf" srcId="{438E844B-30C0-CD43-A9F5-DD049E9ABD62}" destId="{BF7C7018-2482-F24A-B4C3-B095D083B46A}" srcOrd="2" destOrd="0" presId="urn:microsoft.com/office/officeart/2005/8/layout/list1"/>
    <dgm:cxn modelId="{BA86FA59-ADC3-5A44-BFD8-7FD919288414}" type="presParOf" srcId="{438E844B-30C0-CD43-A9F5-DD049E9ABD62}" destId="{05F7C77D-1A92-DB41-A995-7746113892BE}" srcOrd="3" destOrd="0" presId="urn:microsoft.com/office/officeart/2005/8/layout/list1"/>
    <dgm:cxn modelId="{E9B241A0-E839-1446-A2AB-DBD5FFCED544}" type="presParOf" srcId="{438E844B-30C0-CD43-A9F5-DD049E9ABD62}" destId="{71E0499A-B78D-3C4F-8682-339CC6A2D6E1}" srcOrd="4" destOrd="0" presId="urn:microsoft.com/office/officeart/2005/8/layout/list1"/>
    <dgm:cxn modelId="{B5042FC3-7009-F84A-8AB6-35CF58298124}" type="presParOf" srcId="{71E0499A-B78D-3C4F-8682-339CC6A2D6E1}" destId="{92F388AE-9A05-A740-B685-8EE1FA40CD27}" srcOrd="0" destOrd="0" presId="urn:microsoft.com/office/officeart/2005/8/layout/list1"/>
    <dgm:cxn modelId="{8CCBE40F-967D-3B4E-9D63-83B6E85542BF}" type="presParOf" srcId="{71E0499A-B78D-3C4F-8682-339CC6A2D6E1}" destId="{F4062DFB-439C-DC47-B513-7C5F12280956}" srcOrd="1" destOrd="0" presId="urn:microsoft.com/office/officeart/2005/8/layout/list1"/>
    <dgm:cxn modelId="{CA72AF18-B9DD-514F-B635-E9EF35C57C92}" type="presParOf" srcId="{438E844B-30C0-CD43-A9F5-DD049E9ABD62}" destId="{3234E2BE-B221-8A44-86C9-82084B9762D1}" srcOrd="5" destOrd="0" presId="urn:microsoft.com/office/officeart/2005/8/layout/list1"/>
    <dgm:cxn modelId="{F0F91B03-C384-EE46-81AC-27D6FF77E0C9}" type="presParOf" srcId="{438E844B-30C0-CD43-A9F5-DD049E9ABD62}" destId="{D167B5C0-4DAB-0B45-B6AA-7FE4C06A7F2B}" srcOrd="6" destOrd="0" presId="urn:microsoft.com/office/officeart/2005/8/layout/list1"/>
    <dgm:cxn modelId="{1E60A241-643A-F746-8198-95F417F3C175}" type="presParOf" srcId="{438E844B-30C0-CD43-A9F5-DD049E9ABD62}" destId="{8B7A904B-EC95-6247-9883-2C2B58AFACFE}" srcOrd="7" destOrd="0" presId="urn:microsoft.com/office/officeart/2005/8/layout/list1"/>
    <dgm:cxn modelId="{0C2747BE-4295-FB43-9C2E-16CA6779CCF6}" type="presParOf" srcId="{438E844B-30C0-CD43-A9F5-DD049E9ABD62}" destId="{F8627774-41D4-6A47-9350-A70EDA8463D9}" srcOrd="8" destOrd="0" presId="urn:microsoft.com/office/officeart/2005/8/layout/list1"/>
    <dgm:cxn modelId="{1366C0D1-0E40-3548-A052-7DACF3F9FC50}" type="presParOf" srcId="{F8627774-41D4-6A47-9350-A70EDA8463D9}" destId="{BE422D87-98A6-4843-AD3E-A385B0A0048C}" srcOrd="0" destOrd="0" presId="urn:microsoft.com/office/officeart/2005/8/layout/list1"/>
    <dgm:cxn modelId="{74E9AF28-8D6D-7F4F-8355-284DC2FEE8BD}" type="presParOf" srcId="{F8627774-41D4-6A47-9350-A70EDA8463D9}" destId="{C3CA364A-12FC-654F-9D45-07F44320734F}" srcOrd="1" destOrd="0" presId="urn:microsoft.com/office/officeart/2005/8/layout/list1"/>
    <dgm:cxn modelId="{C9C92ACE-C0FE-6C42-A9B5-85417E2FDC95}" type="presParOf" srcId="{438E844B-30C0-CD43-A9F5-DD049E9ABD62}" destId="{320F0369-B6C9-DD47-B61C-6A28A77FEAE7}" srcOrd="9" destOrd="0" presId="urn:microsoft.com/office/officeart/2005/8/layout/list1"/>
    <dgm:cxn modelId="{F5CFC1CC-457F-DF47-B76E-EC47985AED82}" type="presParOf" srcId="{438E844B-30C0-CD43-A9F5-DD049E9ABD62}" destId="{48FBCC47-5939-454E-A0E6-5B2F7B7D029C}" srcOrd="10" destOrd="0" presId="urn:microsoft.com/office/officeart/2005/8/layout/list1"/>
    <dgm:cxn modelId="{83FA2E4C-CA8B-9649-9F11-0B9D2AC3398C}" type="presParOf" srcId="{438E844B-30C0-CD43-A9F5-DD049E9ABD62}" destId="{71AD3990-D628-AE45-8F21-3D8F8BB886FA}" srcOrd="11" destOrd="0" presId="urn:microsoft.com/office/officeart/2005/8/layout/list1"/>
    <dgm:cxn modelId="{E37BCFD2-B460-6E4B-A15D-B53340006EB8}" type="presParOf" srcId="{438E844B-30C0-CD43-A9F5-DD049E9ABD62}" destId="{C494D408-CA97-9B4A-B8AC-9131BAB18F1F}" srcOrd="12" destOrd="0" presId="urn:microsoft.com/office/officeart/2005/8/layout/list1"/>
    <dgm:cxn modelId="{5E7D185B-344F-624B-8A06-CFBB65E1A440}" type="presParOf" srcId="{C494D408-CA97-9B4A-B8AC-9131BAB18F1F}" destId="{A7184385-736F-5B43-AFD5-389206FF68F4}" srcOrd="0" destOrd="0" presId="urn:microsoft.com/office/officeart/2005/8/layout/list1"/>
    <dgm:cxn modelId="{91D6A76C-97C8-F648-802B-9810FEB332F3}" type="presParOf" srcId="{C494D408-CA97-9B4A-B8AC-9131BAB18F1F}" destId="{88E2B809-2DB7-FC43-9F6F-324119069229}" srcOrd="1" destOrd="0" presId="urn:microsoft.com/office/officeart/2005/8/layout/list1"/>
    <dgm:cxn modelId="{4196529C-2AFB-854E-B016-D1811CC361AC}" type="presParOf" srcId="{438E844B-30C0-CD43-A9F5-DD049E9ABD62}" destId="{98780A0D-F1FA-224E-AC20-1CDBFADE25E4}" srcOrd="13" destOrd="0" presId="urn:microsoft.com/office/officeart/2005/8/layout/list1"/>
    <dgm:cxn modelId="{474E5F5D-D370-C84B-A47E-62E6AF36D1C5}" type="presParOf" srcId="{438E844B-30C0-CD43-A9F5-DD049E9ABD62}" destId="{F740FCCC-0B14-3E48-9D61-9D6AACDE82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37B96A-D3E5-0F45-A0BF-A3DDAC0438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CC1BD6-E60C-6845-9D27-2E85E93689DC}">
      <dgm:prSet/>
      <dgm:spPr/>
      <dgm:t>
        <a:bodyPr/>
        <a:lstStyle/>
        <a:p>
          <a:r>
            <a:rPr lang="en-US" b="0" i="0" baseline="0"/>
            <a:t>Groups identifying &amp; proposing topics for professional learning</a:t>
          </a:r>
          <a:endParaRPr lang="en-US"/>
        </a:p>
      </dgm:t>
    </dgm:pt>
    <dgm:pt modelId="{3444BED3-09D6-3842-A026-CDB0B29FDF41}" type="parTrans" cxnId="{21158D58-164D-AA49-A0C1-73F80F9684B6}">
      <dgm:prSet/>
      <dgm:spPr/>
      <dgm:t>
        <a:bodyPr/>
        <a:lstStyle/>
        <a:p>
          <a:endParaRPr lang="en-US"/>
        </a:p>
      </dgm:t>
    </dgm:pt>
    <dgm:pt modelId="{733D010F-8782-C84C-9941-1BF60AE2D771}" type="sibTrans" cxnId="{21158D58-164D-AA49-A0C1-73F80F9684B6}">
      <dgm:prSet/>
      <dgm:spPr/>
      <dgm:t>
        <a:bodyPr/>
        <a:lstStyle/>
        <a:p>
          <a:endParaRPr lang="en-US"/>
        </a:p>
      </dgm:t>
    </dgm:pt>
    <dgm:pt modelId="{029469E2-6DAF-FE4B-8D9C-26D2145B7861}">
      <dgm:prSet/>
      <dgm:spPr/>
      <dgm:t>
        <a:bodyPr/>
        <a:lstStyle/>
        <a:p>
          <a:r>
            <a:rPr lang="en-US" b="0" i="0" baseline="0"/>
            <a:t>Opportunities to:</a:t>
          </a:r>
          <a:endParaRPr lang="en-US"/>
        </a:p>
      </dgm:t>
    </dgm:pt>
    <dgm:pt modelId="{F2F2115E-E78A-A443-87FB-1A5FF5ABC668}" type="parTrans" cxnId="{1C836FC4-8CCF-BE47-A784-3F8996F8CE7F}">
      <dgm:prSet/>
      <dgm:spPr/>
      <dgm:t>
        <a:bodyPr/>
        <a:lstStyle/>
        <a:p>
          <a:endParaRPr lang="en-US"/>
        </a:p>
      </dgm:t>
    </dgm:pt>
    <dgm:pt modelId="{61863E1A-9929-B24F-9FE6-05D61C81FF99}" type="sibTrans" cxnId="{1C836FC4-8CCF-BE47-A784-3F8996F8CE7F}">
      <dgm:prSet/>
      <dgm:spPr/>
      <dgm:t>
        <a:bodyPr/>
        <a:lstStyle/>
        <a:p>
          <a:endParaRPr lang="en-US"/>
        </a:p>
      </dgm:t>
    </dgm:pt>
    <dgm:pt modelId="{5C6DFE4A-5342-C748-8C41-6C6F7357D442}">
      <dgm:prSet/>
      <dgm:spPr/>
      <dgm:t>
        <a:bodyPr/>
        <a:lstStyle/>
        <a:p>
          <a:r>
            <a:rPr lang="en-US" b="0" i="0"/>
            <a:t>Connect with others engaged/interested in similar work</a:t>
          </a:r>
          <a:endParaRPr lang="en-US"/>
        </a:p>
      </dgm:t>
    </dgm:pt>
    <dgm:pt modelId="{F0C15A1D-C6B1-AC4C-B8E7-842F39F0A8AF}" type="parTrans" cxnId="{6BE49B4C-0EB2-1741-973E-7251B793DD63}">
      <dgm:prSet/>
      <dgm:spPr/>
      <dgm:t>
        <a:bodyPr/>
        <a:lstStyle/>
        <a:p>
          <a:endParaRPr lang="en-US"/>
        </a:p>
      </dgm:t>
    </dgm:pt>
    <dgm:pt modelId="{FC473E6A-5BB0-0E49-ACE8-3097F56D1E3B}" type="sibTrans" cxnId="{6BE49B4C-0EB2-1741-973E-7251B793DD63}">
      <dgm:prSet/>
      <dgm:spPr/>
      <dgm:t>
        <a:bodyPr/>
        <a:lstStyle/>
        <a:p>
          <a:endParaRPr lang="en-US"/>
        </a:p>
      </dgm:t>
    </dgm:pt>
    <dgm:pt modelId="{1A9779D2-F5A1-1042-9551-99D21F1441FC}">
      <dgm:prSet/>
      <dgm:spPr/>
      <dgm:t>
        <a:bodyPr/>
        <a:lstStyle/>
        <a:p>
          <a:r>
            <a:rPr lang="en-US" b="0" i="0"/>
            <a:t>Discuss and plan for implementation</a:t>
          </a:r>
          <a:endParaRPr lang="en-US"/>
        </a:p>
      </dgm:t>
    </dgm:pt>
    <dgm:pt modelId="{011893D3-B517-8842-9716-2F63B110B749}" type="parTrans" cxnId="{22922D89-6143-AC4D-B81F-C431D56D5A89}">
      <dgm:prSet/>
      <dgm:spPr/>
      <dgm:t>
        <a:bodyPr/>
        <a:lstStyle/>
        <a:p>
          <a:endParaRPr lang="en-US"/>
        </a:p>
      </dgm:t>
    </dgm:pt>
    <dgm:pt modelId="{3273E55D-1BBE-C446-9272-6810F3D08204}" type="sibTrans" cxnId="{22922D89-6143-AC4D-B81F-C431D56D5A89}">
      <dgm:prSet/>
      <dgm:spPr/>
      <dgm:t>
        <a:bodyPr/>
        <a:lstStyle/>
        <a:p>
          <a:endParaRPr lang="en-US"/>
        </a:p>
      </dgm:t>
    </dgm:pt>
    <dgm:pt modelId="{E57CE726-2A20-AB4C-8111-B2C8174A7B89}">
      <dgm:prSet/>
      <dgm:spPr/>
      <dgm:t>
        <a:bodyPr/>
        <a:lstStyle/>
        <a:p>
          <a:r>
            <a:rPr lang="en-US" b="0" i="0"/>
            <a:t>Reflect upon implementation, learning/growth, and next steps</a:t>
          </a:r>
          <a:endParaRPr lang="en-US"/>
        </a:p>
      </dgm:t>
    </dgm:pt>
    <dgm:pt modelId="{83B9D5A7-4BD2-D848-9129-92BB27D04E81}" type="parTrans" cxnId="{104B1A3D-AB33-A84C-B2B1-31011DF58688}">
      <dgm:prSet/>
      <dgm:spPr/>
      <dgm:t>
        <a:bodyPr/>
        <a:lstStyle/>
        <a:p>
          <a:endParaRPr lang="en-US"/>
        </a:p>
      </dgm:t>
    </dgm:pt>
    <dgm:pt modelId="{1DBCA65C-87B2-2147-A7C6-CFEF69661424}" type="sibTrans" cxnId="{104B1A3D-AB33-A84C-B2B1-31011DF58688}">
      <dgm:prSet/>
      <dgm:spPr/>
      <dgm:t>
        <a:bodyPr/>
        <a:lstStyle/>
        <a:p>
          <a:endParaRPr lang="en-US"/>
        </a:p>
      </dgm:t>
    </dgm:pt>
    <dgm:pt modelId="{896C8D45-6D6B-5940-89CD-3D837E88E491}">
      <dgm:prSet/>
      <dgm:spPr/>
      <dgm:t>
        <a:bodyPr/>
        <a:lstStyle/>
        <a:p>
          <a:r>
            <a:rPr lang="en-US" b="0" i="0" baseline="0" dirty="0"/>
            <a:t>Platform for identifying topics and sharing resources</a:t>
          </a:r>
          <a:endParaRPr lang="en-US" dirty="0"/>
        </a:p>
      </dgm:t>
    </dgm:pt>
    <dgm:pt modelId="{172926E6-E622-D14D-8721-37695BB6B82C}" type="parTrans" cxnId="{BEBA7C8E-D4D0-8D40-94CE-19EDABD498A1}">
      <dgm:prSet/>
      <dgm:spPr/>
      <dgm:t>
        <a:bodyPr/>
        <a:lstStyle/>
        <a:p>
          <a:endParaRPr lang="en-US"/>
        </a:p>
      </dgm:t>
    </dgm:pt>
    <dgm:pt modelId="{88B53C51-ACE0-A341-B8AA-D0BD4A9D91F1}" type="sibTrans" cxnId="{BEBA7C8E-D4D0-8D40-94CE-19EDABD498A1}">
      <dgm:prSet/>
      <dgm:spPr/>
      <dgm:t>
        <a:bodyPr/>
        <a:lstStyle/>
        <a:p>
          <a:endParaRPr lang="en-US"/>
        </a:p>
      </dgm:t>
    </dgm:pt>
    <dgm:pt modelId="{FAD8AB5B-0376-CA45-8025-0464E6412131}">
      <dgm:prSet/>
      <dgm:spPr/>
      <dgm:t>
        <a:bodyPr/>
        <a:lstStyle/>
        <a:p>
          <a:r>
            <a:rPr lang="en-US" b="0" i="0" baseline="0" dirty="0"/>
            <a:t>Formal structures for mentoring and coaching</a:t>
          </a:r>
          <a:endParaRPr lang="en-US" dirty="0"/>
        </a:p>
      </dgm:t>
    </dgm:pt>
    <dgm:pt modelId="{B5A02A11-C374-744B-802A-BA9B50C7224A}" type="parTrans" cxnId="{BBC2D218-0E46-D14A-AF7D-6F8B801AD8F8}">
      <dgm:prSet/>
      <dgm:spPr/>
      <dgm:t>
        <a:bodyPr/>
        <a:lstStyle/>
        <a:p>
          <a:endParaRPr lang="en-US"/>
        </a:p>
      </dgm:t>
    </dgm:pt>
    <dgm:pt modelId="{EDD10A49-5EF1-814A-8786-776B90EBA990}" type="sibTrans" cxnId="{BBC2D218-0E46-D14A-AF7D-6F8B801AD8F8}">
      <dgm:prSet/>
      <dgm:spPr/>
      <dgm:t>
        <a:bodyPr/>
        <a:lstStyle/>
        <a:p>
          <a:endParaRPr lang="en-US"/>
        </a:p>
      </dgm:t>
    </dgm:pt>
    <dgm:pt modelId="{438E844B-30C0-CD43-A9F5-DD049E9ABD62}" type="pres">
      <dgm:prSet presAssocID="{6537B96A-D3E5-0F45-A0BF-A3DDAC0438D3}" presName="linear" presStyleCnt="0">
        <dgm:presLayoutVars>
          <dgm:dir/>
          <dgm:animLvl val="lvl"/>
          <dgm:resizeHandles val="exact"/>
        </dgm:presLayoutVars>
      </dgm:prSet>
      <dgm:spPr/>
    </dgm:pt>
    <dgm:pt modelId="{266D0CBD-4691-944D-96C7-4A96FCC735A8}" type="pres">
      <dgm:prSet presAssocID="{B9CC1BD6-E60C-6845-9D27-2E85E93689DC}" presName="parentLin" presStyleCnt="0"/>
      <dgm:spPr/>
    </dgm:pt>
    <dgm:pt modelId="{8447050D-D305-8E49-82DE-DCE3FD17588A}" type="pres">
      <dgm:prSet presAssocID="{B9CC1BD6-E60C-6845-9D27-2E85E93689DC}" presName="parentLeftMargin" presStyleLbl="node1" presStyleIdx="0" presStyleCnt="4"/>
      <dgm:spPr/>
    </dgm:pt>
    <dgm:pt modelId="{18A2F6F7-03C8-0D4A-9FB5-3063F8A54AC0}" type="pres">
      <dgm:prSet presAssocID="{B9CC1BD6-E60C-6845-9D27-2E85E93689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EDDC-B33E-9448-8492-1A3849F18C47}" type="pres">
      <dgm:prSet presAssocID="{B9CC1BD6-E60C-6845-9D27-2E85E93689DC}" presName="negativeSpace" presStyleCnt="0"/>
      <dgm:spPr/>
    </dgm:pt>
    <dgm:pt modelId="{BF7C7018-2482-F24A-B4C3-B095D083B46A}" type="pres">
      <dgm:prSet presAssocID="{B9CC1BD6-E60C-6845-9D27-2E85E93689DC}" presName="childText" presStyleLbl="conFgAcc1" presStyleIdx="0" presStyleCnt="4">
        <dgm:presLayoutVars>
          <dgm:bulletEnabled val="1"/>
        </dgm:presLayoutVars>
      </dgm:prSet>
      <dgm:spPr/>
    </dgm:pt>
    <dgm:pt modelId="{05F7C77D-1A92-DB41-A995-7746113892BE}" type="pres">
      <dgm:prSet presAssocID="{733D010F-8782-C84C-9941-1BF60AE2D771}" presName="spaceBetweenRectangles" presStyleCnt="0"/>
      <dgm:spPr/>
    </dgm:pt>
    <dgm:pt modelId="{71E0499A-B78D-3C4F-8682-339CC6A2D6E1}" type="pres">
      <dgm:prSet presAssocID="{029469E2-6DAF-FE4B-8D9C-26D2145B7861}" presName="parentLin" presStyleCnt="0"/>
      <dgm:spPr/>
    </dgm:pt>
    <dgm:pt modelId="{92F388AE-9A05-A740-B685-8EE1FA40CD27}" type="pres">
      <dgm:prSet presAssocID="{029469E2-6DAF-FE4B-8D9C-26D2145B7861}" presName="parentLeftMargin" presStyleLbl="node1" presStyleIdx="0" presStyleCnt="4"/>
      <dgm:spPr/>
    </dgm:pt>
    <dgm:pt modelId="{F4062DFB-439C-DC47-B513-7C5F12280956}" type="pres">
      <dgm:prSet presAssocID="{029469E2-6DAF-FE4B-8D9C-26D2145B7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4E2BE-B221-8A44-86C9-82084B9762D1}" type="pres">
      <dgm:prSet presAssocID="{029469E2-6DAF-FE4B-8D9C-26D2145B7861}" presName="negativeSpace" presStyleCnt="0"/>
      <dgm:spPr/>
    </dgm:pt>
    <dgm:pt modelId="{D167B5C0-4DAB-0B45-B6AA-7FE4C06A7F2B}" type="pres">
      <dgm:prSet presAssocID="{029469E2-6DAF-FE4B-8D9C-26D2145B7861}" presName="childText" presStyleLbl="conFgAcc1" presStyleIdx="1" presStyleCnt="4">
        <dgm:presLayoutVars>
          <dgm:bulletEnabled val="1"/>
        </dgm:presLayoutVars>
      </dgm:prSet>
      <dgm:spPr/>
    </dgm:pt>
    <dgm:pt modelId="{8B7A904B-EC95-6247-9883-2C2B58AFACFE}" type="pres">
      <dgm:prSet presAssocID="{61863E1A-9929-B24F-9FE6-05D61C81FF99}" presName="spaceBetweenRectangles" presStyleCnt="0"/>
      <dgm:spPr/>
    </dgm:pt>
    <dgm:pt modelId="{F8627774-41D4-6A47-9350-A70EDA8463D9}" type="pres">
      <dgm:prSet presAssocID="{896C8D45-6D6B-5940-89CD-3D837E88E491}" presName="parentLin" presStyleCnt="0"/>
      <dgm:spPr/>
    </dgm:pt>
    <dgm:pt modelId="{BE422D87-98A6-4843-AD3E-A385B0A0048C}" type="pres">
      <dgm:prSet presAssocID="{896C8D45-6D6B-5940-89CD-3D837E88E491}" presName="parentLeftMargin" presStyleLbl="node1" presStyleIdx="1" presStyleCnt="4"/>
      <dgm:spPr/>
    </dgm:pt>
    <dgm:pt modelId="{C3CA364A-12FC-654F-9D45-07F44320734F}" type="pres">
      <dgm:prSet presAssocID="{896C8D45-6D6B-5940-89CD-3D837E88E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20F0369-B6C9-DD47-B61C-6A28A77FEAE7}" type="pres">
      <dgm:prSet presAssocID="{896C8D45-6D6B-5940-89CD-3D837E88E491}" presName="negativeSpace" presStyleCnt="0"/>
      <dgm:spPr/>
    </dgm:pt>
    <dgm:pt modelId="{48FBCC47-5939-454E-A0E6-5B2F7B7D029C}" type="pres">
      <dgm:prSet presAssocID="{896C8D45-6D6B-5940-89CD-3D837E88E491}" presName="childText" presStyleLbl="conFgAcc1" presStyleIdx="2" presStyleCnt="4">
        <dgm:presLayoutVars>
          <dgm:bulletEnabled val="1"/>
        </dgm:presLayoutVars>
      </dgm:prSet>
      <dgm:spPr/>
    </dgm:pt>
    <dgm:pt modelId="{71AD3990-D628-AE45-8F21-3D8F8BB886FA}" type="pres">
      <dgm:prSet presAssocID="{88B53C51-ACE0-A341-B8AA-D0BD4A9D91F1}" presName="spaceBetweenRectangles" presStyleCnt="0"/>
      <dgm:spPr/>
    </dgm:pt>
    <dgm:pt modelId="{C494D408-CA97-9B4A-B8AC-9131BAB18F1F}" type="pres">
      <dgm:prSet presAssocID="{FAD8AB5B-0376-CA45-8025-0464E6412131}" presName="parentLin" presStyleCnt="0"/>
      <dgm:spPr/>
    </dgm:pt>
    <dgm:pt modelId="{A7184385-736F-5B43-AFD5-389206FF68F4}" type="pres">
      <dgm:prSet presAssocID="{FAD8AB5B-0376-CA45-8025-0464E6412131}" presName="parentLeftMargin" presStyleLbl="node1" presStyleIdx="2" presStyleCnt="4"/>
      <dgm:spPr/>
    </dgm:pt>
    <dgm:pt modelId="{88E2B809-2DB7-FC43-9F6F-324119069229}" type="pres">
      <dgm:prSet presAssocID="{FAD8AB5B-0376-CA45-8025-0464E64121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780A0D-F1FA-224E-AC20-1CDBFADE25E4}" type="pres">
      <dgm:prSet presAssocID="{FAD8AB5B-0376-CA45-8025-0464E6412131}" presName="negativeSpace" presStyleCnt="0"/>
      <dgm:spPr/>
    </dgm:pt>
    <dgm:pt modelId="{F740FCCC-0B14-3E48-9D61-9D6AACDE8232}" type="pres">
      <dgm:prSet presAssocID="{FAD8AB5B-0376-CA45-8025-0464E641213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F22E01-73C6-014E-A658-FDD56F2E75C9}" type="presOf" srcId="{B9CC1BD6-E60C-6845-9D27-2E85E93689DC}" destId="{8447050D-D305-8E49-82DE-DCE3FD17588A}" srcOrd="0" destOrd="0" presId="urn:microsoft.com/office/officeart/2005/8/layout/list1"/>
    <dgm:cxn modelId="{BBC2D218-0E46-D14A-AF7D-6F8B801AD8F8}" srcId="{6537B96A-D3E5-0F45-A0BF-A3DDAC0438D3}" destId="{FAD8AB5B-0376-CA45-8025-0464E6412131}" srcOrd="3" destOrd="0" parTransId="{B5A02A11-C374-744B-802A-BA9B50C7224A}" sibTransId="{EDD10A49-5EF1-814A-8786-776B90EBA990}"/>
    <dgm:cxn modelId="{D7CB4E19-DF2F-2847-BE96-6AA9F3D6B79E}" type="presOf" srcId="{1A9779D2-F5A1-1042-9551-99D21F1441FC}" destId="{D167B5C0-4DAB-0B45-B6AA-7FE4C06A7F2B}" srcOrd="0" destOrd="1" presId="urn:microsoft.com/office/officeart/2005/8/layout/list1"/>
    <dgm:cxn modelId="{AFCA202C-7825-864A-8CC4-EBD6AA514642}" type="presOf" srcId="{029469E2-6DAF-FE4B-8D9C-26D2145B7861}" destId="{92F388AE-9A05-A740-B685-8EE1FA40CD27}" srcOrd="0" destOrd="0" presId="urn:microsoft.com/office/officeart/2005/8/layout/list1"/>
    <dgm:cxn modelId="{104B1A3D-AB33-A84C-B2B1-31011DF58688}" srcId="{029469E2-6DAF-FE4B-8D9C-26D2145B7861}" destId="{E57CE726-2A20-AB4C-8111-B2C8174A7B89}" srcOrd="2" destOrd="0" parTransId="{83B9D5A7-4BD2-D848-9129-92BB27D04E81}" sibTransId="{1DBCA65C-87B2-2147-A7C6-CFEF69661424}"/>
    <dgm:cxn modelId="{9B87A03F-E8AE-B246-8942-DB787B0FFCD2}" type="presOf" srcId="{E57CE726-2A20-AB4C-8111-B2C8174A7B89}" destId="{D167B5C0-4DAB-0B45-B6AA-7FE4C06A7F2B}" srcOrd="0" destOrd="2" presId="urn:microsoft.com/office/officeart/2005/8/layout/list1"/>
    <dgm:cxn modelId="{98E37E48-374A-614C-AAA6-B898815BD185}" type="presOf" srcId="{FAD8AB5B-0376-CA45-8025-0464E6412131}" destId="{88E2B809-2DB7-FC43-9F6F-324119069229}" srcOrd="1" destOrd="0" presId="urn:microsoft.com/office/officeart/2005/8/layout/list1"/>
    <dgm:cxn modelId="{893C614C-1484-7C4E-B32E-FC4062133C34}" type="presOf" srcId="{896C8D45-6D6B-5940-89CD-3D837E88E491}" destId="{BE422D87-98A6-4843-AD3E-A385B0A0048C}" srcOrd="0" destOrd="0" presId="urn:microsoft.com/office/officeart/2005/8/layout/list1"/>
    <dgm:cxn modelId="{6BE49B4C-0EB2-1741-973E-7251B793DD63}" srcId="{029469E2-6DAF-FE4B-8D9C-26D2145B7861}" destId="{5C6DFE4A-5342-C748-8C41-6C6F7357D442}" srcOrd="0" destOrd="0" parTransId="{F0C15A1D-C6B1-AC4C-B8E7-842F39F0A8AF}" sibTransId="{FC473E6A-5BB0-0E49-ACE8-3097F56D1E3B}"/>
    <dgm:cxn modelId="{21158D58-164D-AA49-A0C1-73F80F9684B6}" srcId="{6537B96A-D3E5-0F45-A0BF-A3DDAC0438D3}" destId="{B9CC1BD6-E60C-6845-9D27-2E85E93689DC}" srcOrd="0" destOrd="0" parTransId="{3444BED3-09D6-3842-A026-CDB0B29FDF41}" sibTransId="{733D010F-8782-C84C-9941-1BF60AE2D771}"/>
    <dgm:cxn modelId="{22922D89-6143-AC4D-B81F-C431D56D5A89}" srcId="{029469E2-6DAF-FE4B-8D9C-26D2145B7861}" destId="{1A9779D2-F5A1-1042-9551-99D21F1441FC}" srcOrd="1" destOrd="0" parTransId="{011893D3-B517-8842-9716-2F63B110B749}" sibTransId="{3273E55D-1BBE-C446-9272-6810F3D08204}"/>
    <dgm:cxn modelId="{0E16A78B-D1BC-CA4F-B7B2-FC6C6A11910F}" type="presOf" srcId="{FAD8AB5B-0376-CA45-8025-0464E6412131}" destId="{A7184385-736F-5B43-AFD5-389206FF68F4}" srcOrd="0" destOrd="0" presId="urn:microsoft.com/office/officeart/2005/8/layout/list1"/>
    <dgm:cxn modelId="{BEBA7C8E-D4D0-8D40-94CE-19EDABD498A1}" srcId="{6537B96A-D3E5-0F45-A0BF-A3DDAC0438D3}" destId="{896C8D45-6D6B-5940-89CD-3D837E88E491}" srcOrd="2" destOrd="0" parTransId="{172926E6-E622-D14D-8721-37695BB6B82C}" sibTransId="{88B53C51-ACE0-A341-B8AA-D0BD4A9D91F1}"/>
    <dgm:cxn modelId="{78EA7EBB-341E-9642-8711-E0EFE6994D55}" type="presOf" srcId="{029469E2-6DAF-FE4B-8D9C-26D2145B7861}" destId="{F4062DFB-439C-DC47-B513-7C5F12280956}" srcOrd="1" destOrd="0" presId="urn:microsoft.com/office/officeart/2005/8/layout/list1"/>
    <dgm:cxn modelId="{570F5CC0-40A2-F041-8AC4-913F6DEDA0C0}" type="presOf" srcId="{6537B96A-D3E5-0F45-A0BF-A3DDAC0438D3}" destId="{438E844B-30C0-CD43-A9F5-DD049E9ABD62}" srcOrd="0" destOrd="0" presId="urn:microsoft.com/office/officeart/2005/8/layout/list1"/>
    <dgm:cxn modelId="{1C836FC4-8CCF-BE47-A784-3F8996F8CE7F}" srcId="{6537B96A-D3E5-0F45-A0BF-A3DDAC0438D3}" destId="{029469E2-6DAF-FE4B-8D9C-26D2145B7861}" srcOrd="1" destOrd="0" parTransId="{F2F2115E-E78A-A443-87FB-1A5FF5ABC668}" sibTransId="{61863E1A-9929-B24F-9FE6-05D61C81FF99}"/>
    <dgm:cxn modelId="{EB3E63C7-A3D5-2546-8DB3-83BEBF303BF5}" type="presOf" srcId="{B9CC1BD6-E60C-6845-9D27-2E85E93689DC}" destId="{18A2F6F7-03C8-0D4A-9FB5-3063F8A54AC0}" srcOrd="1" destOrd="0" presId="urn:microsoft.com/office/officeart/2005/8/layout/list1"/>
    <dgm:cxn modelId="{B40016CA-BE4C-1E4D-82A7-21ECACB23823}" type="presOf" srcId="{5C6DFE4A-5342-C748-8C41-6C6F7357D442}" destId="{D167B5C0-4DAB-0B45-B6AA-7FE4C06A7F2B}" srcOrd="0" destOrd="0" presId="urn:microsoft.com/office/officeart/2005/8/layout/list1"/>
    <dgm:cxn modelId="{074E07EF-09B1-EF47-88FF-FC8885C4C83B}" type="presOf" srcId="{896C8D45-6D6B-5940-89CD-3D837E88E491}" destId="{C3CA364A-12FC-654F-9D45-07F44320734F}" srcOrd="1" destOrd="0" presId="urn:microsoft.com/office/officeart/2005/8/layout/list1"/>
    <dgm:cxn modelId="{E69822CC-FA00-AC4D-8853-CEE3488F8F7A}" type="presParOf" srcId="{438E844B-30C0-CD43-A9F5-DD049E9ABD62}" destId="{266D0CBD-4691-944D-96C7-4A96FCC735A8}" srcOrd="0" destOrd="0" presId="urn:microsoft.com/office/officeart/2005/8/layout/list1"/>
    <dgm:cxn modelId="{5AA8C4DA-9ED7-D447-B36A-DFF219E5890D}" type="presParOf" srcId="{266D0CBD-4691-944D-96C7-4A96FCC735A8}" destId="{8447050D-D305-8E49-82DE-DCE3FD17588A}" srcOrd="0" destOrd="0" presId="urn:microsoft.com/office/officeart/2005/8/layout/list1"/>
    <dgm:cxn modelId="{8FF882B6-7C2A-CD44-A75B-218A57D3C73A}" type="presParOf" srcId="{266D0CBD-4691-944D-96C7-4A96FCC735A8}" destId="{18A2F6F7-03C8-0D4A-9FB5-3063F8A54AC0}" srcOrd="1" destOrd="0" presId="urn:microsoft.com/office/officeart/2005/8/layout/list1"/>
    <dgm:cxn modelId="{39BCB766-F12C-1741-AC69-DB9A1FEB4EDD}" type="presParOf" srcId="{438E844B-30C0-CD43-A9F5-DD049E9ABD62}" destId="{E572EDDC-B33E-9448-8492-1A3849F18C47}" srcOrd="1" destOrd="0" presId="urn:microsoft.com/office/officeart/2005/8/layout/list1"/>
    <dgm:cxn modelId="{753C91CC-F70E-B34E-9722-B09B1C550920}" type="presParOf" srcId="{438E844B-30C0-CD43-A9F5-DD049E9ABD62}" destId="{BF7C7018-2482-F24A-B4C3-B095D083B46A}" srcOrd="2" destOrd="0" presId="urn:microsoft.com/office/officeart/2005/8/layout/list1"/>
    <dgm:cxn modelId="{BA86FA59-ADC3-5A44-BFD8-7FD919288414}" type="presParOf" srcId="{438E844B-30C0-CD43-A9F5-DD049E9ABD62}" destId="{05F7C77D-1A92-DB41-A995-7746113892BE}" srcOrd="3" destOrd="0" presId="urn:microsoft.com/office/officeart/2005/8/layout/list1"/>
    <dgm:cxn modelId="{E9B241A0-E839-1446-A2AB-DBD5FFCED544}" type="presParOf" srcId="{438E844B-30C0-CD43-A9F5-DD049E9ABD62}" destId="{71E0499A-B78D-3C4F-8682-339CC6A2D6E1}" srcOrd="4" destOrd="0" presId="urn:microsoft.com/office/officeart/2005/8/layout/list1"/>
    <dgm:cxn modelId="{B5042FC3-7009-F84A-8AB6-35CF58298124}" type="presParOf" srcId="{71E0499A-B78D-3C4F-8682-339CC6A2D6E1}" destId="{92F388AE-9A05-A740-B685-8EE1FA40CD27}" srcOrd="0" destOrd="0" presId="urn:microsoft.com/office/officeart/2005/8/layout/list1"/>
    <dgm:cxn modelId="{8CCBE40F-967D-3B4E-9D63-83B6E85542BF}" type="presParOf" srcId="{71E0499A-B78D-3C4F-8682-339CC6A2D6E1}" destId="{F4062DFB-439C-DC47-B513-7C5F12280956}" srcOrd="1" destOrd="0" presId="urn:microsoft.com/office/officeart/2005/8/layout/list1"/>
    <dgm:cxn modelId="{CA72AF18-B9DD-514F-B635-E9EF35C57C92}" type="presParOf" srcId="{438E844B-30C0-CD43-A9F5-DD049E9ABD62}" destId="{3234E2BE-B221-8A44-86C9-82084B9762D1}" srcOrd="5" destOrd="0" presId="urn:microsoft.com/office/officeart/2005/8/layout/list1"/>
    <dgm:cxn modelId="{F0F91B03-C384-EE46-81AC-27D6FF77E0C9}" type="presParOf" srcId="{438E844B-30C0-CD43-A9F5-DD049E9ABD62}" destId="{D167B5C0-4DAB-0B45-B6AA-7FE4C06A7F2B}" srcOrd="6" destOrd="0" presId="urn:microsoft.com/office/officeart/2005/8/layout/list1"/>
    <dgm:cxn modelId="{1E60A241-643A-F746-8198-95F417F3C175}" type="presParOf" srcId="{438E844B-30C0-CD43-A9F5-DD049E9ABD62}" destId="{8B7A904B-EC95-6247-9883-2C2B58AFACFE}" srcOrd="7" destOrd="0" presId="urn:microsoft.com/office/officeart/2005/8/layout/list1"/>
    <dgm:cxn modelId="{0C2747BE-4295-FB43-9C2E-16CA6779CCF6}" type="presParOf" srcId="{438E844B-30C0-CD43-A9F5-DD049E9ABD62}" destId="{F8627774-41D4-6A47-9350-A70EDA8463D9}" srcOrd="8" destOrd="0" presId="urn:microsoft.com/office/officeart/2005/8/layout/list1"/>
    <dgm:cxn modelId="{1366C0D1-0E40-3548-A052-7DACF3F9FC50}" type="presParOf" srcId="{F8627774-41D4-6A47-9350-A70EDA8463D9}" destId="{BE422D87-98A6-4843-AD3E-A385B0A0048C}" srcOrd="0" destOrd="0" presId="urn:microsoft.com/office/officeart/2005/8/layout/list1"/>
    <dgm:cxn modelId="{74E9AF28-8D6D-7F4F-8355-284DC2FEE8BD}" type="presParOf" srcId="{F8627774-41D4-6A47-9350-A70EDA8463D9}" destId="{C3CA364A-12FC-654F-9D45-07F44320734F}" srcOrd="1" destOrd="0" presId="urn:microsoft.com/office/officeart/2005/8/layout/list1"/>
    <dgm:cxn modelId="{C9C92ACE-C0FE-6C42-A9B5-85417E2FDC95}" type="presParOf" srcId="{438E844B-30C0-CD43-A9F5-DD049E9ABD62}" destId="{320F0369-B6C9-DD47-B61C-6A28A77FEAE7}" srcOrd="9" destOrd="0" presId="urn:microsoft.com/office/officeart/2005/8/layout/list1"/>
    <dgm:cxn modelId="{F5CFC1CC-457F-DF47-B76E-EC47985AED82}" type="presParOf" srcId="{438E844B-30C0-CD43-A9F5-DD049E9ABD62}" destId="{48FBCC47-5939-454E-A0E6-5B2F7B7D029C}" srcOrd="10" destOrd="0" presId="urn:microsoft.com/office/officeart/2005/8/layout/list1"/>
    <dgm:cxn modelId="{83FA2E4C-CA8B-9649-9F11-0B9D2AC3398C}" type="presParOf" srcId="{438E844B-30C0-CD43-A9F5-DD049E9ABD62}" destId="{71AD3990-D628-AE45-8F21-3D8F8BB886FA}" srcOrd="11" destOrd="0" presId="urn:microsoft.com/office/officeart/2005/8/layout/list1"/>
    <dgm:cxn modelId="{E37BCFD2-B460-6E4B-A15D-B53340006EB8}" type="presParOf" srcId="{438E844B-30C0-CD43-A9F5-DD049E9ABD62}" destId="{C494D408-CA97-9B4A-B8AC-9131BAB18F1F}" srcOrd="12" destOrd="0" presId="urn:microsoft.com/office/officeart/2005/8/layout/list1"/>
    <dgm:cxn modelId="{5E7D185B-344F-624B-8A06-CFBB65E1A440}" type="presParOf" srcId="{C494D408-CA97-9B4A-B8AC-9131BAB18F1F}" destId="{A7184385-736F-5B43-AFD5-389206FF68F4}" srcOrd="0" destOrd="0" presId="urn:microsoft.com/office/officeart/2005/8/layout/list1"/>
    <dgm:cxn modelId="{91D6A76C-97C8-F648-802B-9810FEB332F3}" type="presParOf" srcId="{C494D408-CA97-9B4A-B8AC-9131BAB18F1F}" destId="{88E2B809-2DB7-FC43-9F6F-324119069229}" srcOrd="1" destOrd="0" presId="urn:microsoft.com/office/officeart/2005/8/layout/list1"/>
    <dgm:cxn modelId="{4196529C-2AFB-854E-B016-D1811CC361AC}" type="presParOf" srcId="{438E844B-30C0-CD43-A9F5-DD049E9ABD62}" destId="{98780A0D-F1FA-224E-AC20-1CDBFADE25E4}" srcOrd="13" destOrd="0" presId="urn:microsoft.com/office/officeart/2005/8/layout/list1"/>
    <dgm:cxn modelId="{474E5F5D-D370-C84B-A47E-62E6AF36D1C5}" type="presParOf" srcId="{438E844B-30C0-CD43-A9F5-DD049E9ABD62}" destId="{F740FCCC-0B14-3E48-9D61-9D6AACDE82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37B96A-D3E5-0F45-A0BF-A3DDAC0438D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CC1BD6-E60C-6845-9D27-2E85E93689DC}">
      <dgm:prSet/>
      <dgm:spPr/>
      <dgm:t>
        <a:bodyPr/>
        <a:lstStyle/>
        <a:p>
          <a:r>
            <a:rPr lang="en-US" b="0" i="0" baseline="0"/>
            <a:t>Groups identifying &amp; proposing topics for professional learning</a:t>
          </a:r>
          <a:endParaRPr lang="en-US"/>
        </a:p>
      </dgm:t>
    </dgm:pt>
    <dgm:pt modelId="{3444BED3-09D6-3842-A026-CDB0B29FDF41}" type="parTrans" cxnId="{21158D58-164D-AA49-A0C1-73F80F9684B6}">
      <dgm:prSet/>
      <dgm:spPr/>
      <dgm:t>
        <a:bodyPr/>
        <a:lstStyle/>
        <a:p>
          <a:endParaRPr lang="en-US"/>
        </a:p>
      </dgm:t>
    </dgm:pt>
    <dgm:pt modelId="{733D010F-8782-C84C-9941-1BF60AE2D771}" type="sibTrans" cxnId="{21158D58-164D-AA49-A0C1-73F80F9684B6}">
      <dgm:prSet/>
      <dgm:spPr/>
      <dgm:t>
        <a:bodyPr/>
        <a:lstStyle/>
        <a:p>
          <a:endParaRPr lang="en-US"/>
        </a:p>
      </dgm:t>
    </dgm:pt>
    <dgm:pt modelId="{029469E2-6DAF-FE4B-8D9C-26D2145B7861}">
      <dgm:prSet/>
      <dgm:spPr/>
      <dgm:t>
        <a:bodyPr/>
        <a:lstStyle/>
        <a:p>
          <a:r>
            <a:rPr lang="en-US" b="0" i="0" baseline="0"/>
            <a:t>Opportunities to:</a:t>
          </a:r>
          <a:endParaRPr lang="en-US"/>
        </a:p>
      </dgm:t>
    </dgm:pt>
    <dgm:pt modelId="{F2F2115E-E78A-A443-87FB-1A5FF5ABC668}" type="parTrans" cxnId="{1C836FC4-8CCF-BE47-A784-3F8996F8CE7F}">
      <dgm:prSet/>
      <dgm:spPr/>
      <dgm:t>
        <a:bodyPr/>
        <a:lstStyle/>
        <a:p>
          <a:endParaRPr lang="en-US"/>
        </a:p>
      </dgm:t>
    </dgm:pt>
    <dgm:pt modelId="{61863E1A-9929-B24F-9FE6-05D61C81FF99}" type="sibTrans" cxnId="{1C836FC4-8CCF-BE47-A784-3F8996F8CE7F}">
      <dgm:prSet/>
      <dgm:spPr/>
      <dgm:t>
        <a:bodyPr/>
        <a:lstStyle/>
        <a:p>
          <a:endParaRPr lang="en-US"/>
        </a:p>
      </dgm:t>
    </dgm:pt>
    <dgm:pt modelId="{5C6DFE4A-5342-C748-8C41-6C6F7357D442}">
      <dgm:prSet/>
      <dgm:spPr/>
      <dgm:t>
        <a:bodyPr/>
        <a:lstStyle/>
        <a:p>
          <a:r>
            <a:rPr lang="en-US" b="0" i="0"/>
            <a:t>Connect with others engaged/interested in similar work</a:t>
          </a:r>
          <a:endParaRPr lang="en-US"/>
        </a:p>
      </dgm:t>
    </dgm:pt>
    <dgm:pt modelId="{F0C15A1D-C6B1-AC4C-B8E7-842F39F0A8AF}" type="parTrans" cxnId="{6BE49B4C-0EB2-1741-973E-7251B793DD63}">
      <dgm:prSet/>
      <dgm:spPr/>
      <dgm:t>
        <a:bodyPr/>
        <a:lstStyle/>
        <a:p>
          <a:endParaRPr lang="en-US"/>
        </a:p>
      </dgm:t>
    </dgm:pt>
    <dgm:pt modelId="{FC473E6A-5BB0-0E49-ACE8-3097F56D1E3B}" type="sibTrans" cxnId="{6BE49B4C-0EB2-1741-973E-7251B793DD63}">
      <dgm:prSet/>
      <dgm:spPr/>
      <dgm:t>
        <a:bodyPr/>
        <a:lstStyle/>
        <a:p>
          <a:endParaRPr lang="en-US"/>
        </a:p>
      </dgm:t>
    </dgm:pt>
    <dgm:pt modelId="{1A9779D2-F5A1-1042-9551-99D21F1441FC}">
      <dgm:prSet/>
      <dgm:spPr/>
      <dgm:t>
        <a:bodyPr/>
        <a:lstStyle/>
        <a:p>
          <a:r>
            <a:rPr lang="en-US" b="0" i="0"/>
            <a:t>Discuss and plan for implementation</a:t>
          </a:r>
          <a:endParaRPr lang="en-US"/>
        </a:p>
      </dgm:t>
    </dgm:pt>
    <dgm:pt modelId="{011893D3-B517-8842-9716-2F63B110B749}" type="parTrans" cxnId="{22922D89-6143-AC4D-B81F-C431D56D5A89}">
      <dgm:prSet/>
      <dgm:spPr/>
      <dgm:t>
        <a:bodyPr/>
        <a:lstStyle/>
        <a:p>
          <a:endParaRPr lang="en-US"/>
        </a:p>
      </dgm:t>
    </dgm:pt>
    <dgm:pt modelId="{3273E55D-1BBE-C446-9272-6810F3D08204}" type="sibTrans" cxnId="{22922D89-6143-AC4D-B81F-C431D56D5A89}">
      <dgm:prSet/>
      <dgm:spPr/>
      <dgm:t>
        <a:bodyPr/>
        <a:lstStyle/>
        <a:p>
          <a:endParaRPr lang="en-US"/>
        </a:p>
      </dgm:t>
    </dgm:pt>
    <dgm:pt modelId="{E57CE726-2A20-AB4C-8111-B2C8174A7B89}">
      <dgm:prSet/>
      <dgm:spPr/>
      <dgm:t>
        <a:bodyPr/>
        <a:lstStyle/>
        <a:p>
          <a:r>
            <a:rPr lang="en-US" b="0" i="0"/>
            <a:t>Reflect upon implementation, learning/growth, and next steps</a:t>
          </a:r>
          <a:endParaRPr lang="en-US"/>
        </a:p>
      </dgm:t>
    </dgm:pt>
    <dgm:pt modelId="{83B9D5A7-4BD2-D848-9129-92BB27D04E81}" type="parTrans" cxnId="{104B1A3D-AB33-A84C-B2B1-31011DF58688}">
      <dgm:prSet/>
      <dgm:spPr/>
      <dgm:t>
        <a:bodyPr/>
        <a:lstStyle/>
        <a:p>
          <a:endParaRPr lang="en-US"/>
        </a:p>
      </dgm:t>
    </dgm:pt>
    <dgm:pt modelId="{1DBCA65C-87B2-2147-A7C6-CFEF69661424}" type="sibTrans" cxnId="{104B1A3D-AB33-A84C-B2B1-31011DF58688}">
      <dgm:prSet/>
      <dgm:spPr/>
      <dgm:t>
        <a:bodyPr/>
        <a:lstStyle/>
        <a:p>
          <a:endParaRPr lang="en-US"/>
        </a:p>
      </dgm:t>
    </dgm:pt>
    <dgm:pt modelId="{896C8D45-6D6B-5940-89CD-3D837E88E491}">
      <dgm:prSet/>
      <dgm:spPr/>
      <dgm:t>
        <a:bodyPr/>
        <a:lstStyle/>
        <a:p>
          <a:r>
            <a:rPr lang="en-US" b="0" i="0" baseline="0" dirty="0"/>
            <a:t>Platform for identifying topics and sharing resources</a:t>
          </a:r>
          <a:endParaRPr lang="en-US" dirty="0"/>
        </a:p>
      </dgm:t>
    </dgm:pt>
    <dgm:pt modelId="{172926E6-E622-D14D-8721-37695BB6B82C}" type="parTrans" cxnId="{BEBA7C8E-D4D0-8D40-94CE-19EDABD498A1}">
      <dgm:prSet/>
      <dgm:spPr/>
      <dgm:t>
        <a:bodyPr/>
        <a:lstStyle/>
        <a:p>
          <a:endParaRPr lang="en-US"/>
        </a:p>
      </dgm:t>
    </dgm:pt>
    <dgm:pt modelId="{88B53C51-ACE0-A341-B8AA-D0BD4A9D91F1}" type="sibTrans" cxnId="{BEBA7C8E-D4D0-8D40-94CE-19EDABD498A1}">
      <dgm:prSet/>
      <dgm:spPr/>
      <dgm:t>
        <a:bodyPr/>
        <a:lstStyle/>
        <a:p>
          <a:endParaRPr lang="en-US"/>
        </a:p>
      </dgm:t>
    </dgm:pt>
    <dgm:pt modelId="{FAD8AB5B-0376-CA45-8025-0464E6412131}">
      <dgm:prSet/>
      <dgm:spPr/>
      <dgm:t>
        <a:bodyPr/>
        <a:lstStyle/>
        <a:p>
          <a:r>
            <a:rPr lang="en-US" b="0" i="0" baseline="0" dirty="0"/>
            <a:t>Formal structures for mentoring and coaching</a:t>
          </a:r>
          <a:endParaRPr lang="en-US" dirty="0"/>
        </a:p>
      </dgm:t>
    </dgm:pt>
    <dgm:pt modelId="{B5A02A11-C374-744B-802A-BA9B50C7224A}" type="parTrans" cxnId="{BBC2D218-0E46-D14A-AF7D-6F8B801AD8F8}">
      <dgm:prSet/>
      <dgm:spPr/>
      <dgm:t>
        <a:bodyPr/>
        <a:lstStyle/>
        <a:p>
          <a:endParaRPr lang="en-US"/>
        </a:p>
      </dgm:t>
    </dgm:pt>
    <dgm:pt modelId="{EDD10A49-5EF1-814A-8786-776B90EBA990}" type="sibTrans" cxnId="{BBC2D218-0E46-D14A-AF7D-6F8B801AD8F8}">
      <dgm:prSet/>
      <dgm:spPr/>
      <dgm:t>
        <a:bodyPr/>
        <a:lstStyle/>
        <a:p>
          <a:endParaRPr lang="en-US"/>
        </a:p>
      </dgm:t>
    </dgm:pt>
    <dgm:pt modelId="{438E844B-30C0-CD43-A9F5-DD049E9ABD62}" type="pres">
      <dgm:prSet presAssocID="{6537B96A-D3E5-0F45-A0BF-A3DDAC0438D3}" presName="linear" presStyleCnt="0">
        <dgm:presLayoutVars>
          <dgm:dir/>
          <dgm:animLvl val="lvl"/>
          <dgm:resizeHandles val="exact"/>
        </dgm:presLayoutVars>
      </dgm:prSet>
      <dgm:spPr/>
    </dgm:pt>
    <dgm:pt modelId="{266D0CBD-4691-944D-96C7-4A96FCC735A8}" type="pres">
      <dgm:prSet presAssocID="{B9CC1BD6-E60C-6845-9D27-2E85E93689DC}" presName="parentLin" presStyleCnt="0"/>
      <dgm:spPr/>
    </dgm:pt>
    <dgm:pt modelId="{8447050D-D305-8E49-82DE-DCE3FD17588A}" type="pres">
      <dgm:prSet presAssocID="{B9CC1BD6-E60C-6845-9D27-2E85E93689DC}" presName="parentLeftMargin" presStyleLbl="node1" presStyleIdx="0" presStyleCnt="4"/>
      <dgm:spPr/>
    </dgm:pt>
    <dgm:pt modelId="{18A2F6F7-03C8-0D4A-9FB5-3063F8A54AC0}" type="pres">
      <dgm:prSet presAssocID="{B9CC1BD6-E60C-6845-9D27-2E85E93689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EDDC-B33E-9448-8492-1A3849F18C47}" type="pres">
      <dgm:prSet presAssocID="{B9CC1BD6-E60C-6845-9D27-2E85E93689DC}" presName="negativeSpace" presStyleCnt="0"/>
      <dgm:spPr/>
    </dgm:pt>
    <dgm:pt modelId="{BF7C7018-2482-F24A-B4C3-B095D083B46A}" type="pres">
      <dgm:prSet presAssocID="{B9CC1BD6-E60C-6845-9D27-2E85E93689DC}" presName="childText" presStyleLbl="conFgAcc1" presStyleIdx="0" presStyleCnt="4">
        <dgm:presLayoutVars>
          <dgm:bulletEnabled val="1"/>
        </dgm:presLayoutVars>
      </dgm:prSet>
      <dgm:spPr/>
    </dgm:pt>
    <dgm:pt modelId="{05F7C77D-1A92-DB41-A995-7746113892BE}" type="pres">
      <dgm:prSet presAssocID="{733D010F-8782-C84C-9941-1BF60AE2D771}" presName="spaceBetweenRectangles" presStyleCnt="0"/>
      <dgm:spPr/>
    </dgm:pt>
    <dgm:pt modelId="{71E0499A-B78D-3C4F-8682-339CC6A2D6E1}" type="pres">
      <dgm:prSet presAssocID="{029469E2-6DAF-FE4B-8D9C-26D2145B7861}" presName="parentLin" presStyleCnt="0"/>
      <dgm:spPr/>
    </dgm:pt>
    <dgm:pt modelId="{92F388AE-9A05-A740-B685-8EE1FA40CD27}" type="pres">
      <dgm:prSet presAssocID="{029469E2-6DAF-FE4B-8D9C-26D2145B7861}" presName="parentLeftMargin" presStyleLbl="node1" presStyleIdx="0" presStyleCnt="4"/>
      <dgm:spPr/>
    </dgm:pt>
    <dgm:pt modelId="{F4062DFB-439C-DC47-B513-7C5F12280956}" type="pres">
      <dgm:prSet presAssocID="{029469E2-6DAF-FE4B-8D9C-26D2145B7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4E2BE-B221-8A44-86C9-82084B9762D1}" type="pres">
      <dgm:prSet presAssocID="{029469E2-6DAF-FE4B-8D9C-26D2145B7861}" presName="negativeSpace" presStyleCnt="0"/>
      <dgm:spPr/>
    </dgm:pt>
    <dgm:pt modelId="{D167B5C0-4DAB-0B45-B6AA-7FE4C06A7F2B}" type="pres">
      <dgm:prSet presAssocID="{029469E2-6DAF-FE4B-8D9C-26D2145B7861}" presName="childText" presStyleLbl="conFgAcc1" presStyleIdx="1" presStyleCnt="4">
        <dgm:presLayoutVars>
          <dgm:bulletEnabled val="1"/>
        </dgm:presLayoutVars>
      </dgm:prSet>
      <dgm:spPr/>
    </dgm:pt>
    <dgm:pt modelId="{8B7A904B-EC95-6247-9883-2C2B58AFACFE}" type="pres">
      <dgm:prSet presAssocID="{61863E1A-9929-B24F-9FE6-05D61C81FF99}" presName="spaceBetweenRectangles" presStyleCnt="0"/>
      <dgm:spPr/>
    </dgm:pt>
    <dgm:pt modelId="{F8627774-41D4-6A47-9350-A70EDA8463D9}" type="pres">
      <dgm:prSet presAssocID="{896C8D45-6D6B-5940-89CD-3D837E88E491}" presName="parentLin" presStyleCnt="0"/>
      <dgm:spPr/>
    </dgm:pt>
    <dgm:pt modelId="{BE422D87-98A6-4843-AD3E-A385B0A0048C}" type="pres">
      <dgm:prSet presAssocID="{896C8D45-6D6B-5940-89CD-3D837E88E491}" presName="parentLeftMargin" presStyleLbl="node1" presStyleIdx="1" presStyleCnt="4"/>
      <dgm:spPr/>
    </dgm:pt>
    <dgm:pt modelId="{C3CA364A-12FC-654F-9D45-07F44320734F}" type="pres">
      <dgm:prSet presAssocID="{896C8D45-6D6B-5940-89CD-3D837E88E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20F0369-B6C9-DD47-B61C-6A28A77FEAE7}" type="pres">
      <dgm:prSet presAssocID="{896C8D45-6D6B-5940-89CD-3D837E88E491}" presName="negativeSpace" presStyleCnt="0"/>
      <dgm:spPr/>
    </dgm:pt>
    <dgm:pt modelId="{48FBCC47-5939-454E-A0E6-5B2F7B7D029C}" type="pres">
      <dgm:prSet presAssocID="{896C8D45-6D6B-5940-89CD-3D837E88E491}" presName="childText" presStyleLbl="conFgAcc1" presStyleIdx="2" presStyleCnt="4">
        <dgm:presLayoutVars>
          <dgm:bulletEnabled val="1"/>
        </dgm:presLayoutVars>
      </dgm:prSet>
      <dgm:spPr/>
    </dgm:pt>
    <dgm:pt modelId="{71AD3990-D628-AE45-8F21-3D8F8BB886FA}" type="pres">
      <dgm:prSet presAssocID="{88B53C51-ACE0-A341-B8AA-D0BD4A9D91F1}" presName="spaceBetweenRectangles" presStyleCnt="0"/>
      <dgm:spPr/>
    </dgm:pt>
    <dgm:pt modelId="{C494D408-CA97-9B4A-B8AC-9131BAB18F1F}" type="pres">
      <dgm:prSet presAssocID="{FAD8AB5B-0376-CA45-8025-0464E6412131}" presName="parentLin" presStyleCnt="0"/>
      <dgm:spPr/>
    </dgm:pt>
    <dgm:pt modelId="{A7184385-736F-5B43-AFD5-389206FF68F4}" type="pres">
      <dgm:prSet presAssocID="{FAD8AB5B-0376-CA45-8025-0464E6412131}" presName="parentLeftMargin" presStyleLbl="node1" presStyleIdx="2" presStyleCnt="4"/>
      <dgm:spPr/>
    </dgm:pt>
    <dgm:pt modelId="{88E2B809-2DB7-FC43-9F6F-324119069229}" type="pres">
      <dgm:prSet presAssocID="{FAD8AB5B-0376-CA45-8025-0464E64121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780A0D-F1FA-224E-AC20-1CDBFADE25E4}" type="pres">
      <dgm:prSet presAssocID="{FAD8AB5B-0376-CA45-8025-0464E6412131}" presName="negativeSpace" presStyleCnt="0"/>
      <dgm:spPr/>
    </dgm:pt>
    <dgm:pt modelId="{F740FCCC-0B14-3E48-9D61-9D6AACDE8232}" type="pres">
      <dgm:prSet presAssocID="{FAD8AB5B-0376-CA45-8025-0464E641213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F22E01-73C6-014E-A658-FDD56F2E75C9}" type="presOf" srcId="{B9CC1BD6-E60C-6845-9D27-2E85E93689DC}" destId="{8447050D-D305-8E49-82DE-DCE3FD17588A}" srcOrd="0" destOrd="0" presId="urn:microsoft.com/office/officeart/2005/8/layout/list1"/>
    <dgm:cxn modelId="{BBC2D218-0E46-D14A-AF7D-6F8B801AD8F8}" srcId="{6537B96A-D3E5-0F45-A0BF-A3DDAC0438D3}" destId="{FAD8AB5B-0376-CA45-8025-0464E6412131}" srcOrd="3" destOrd="0" parTransId="{B5A02A11-C374-744B-802A-BA9B50C7224A}" sibTransId="{EDD10A49-5EF1-814A-8786-776B90EBA990}"/>
    <dgm:cxn modelId="{D7CB4E19-DF2F-2847-BE96-6AA9F3D6B79E}" type="presOf" srcId="{1A9779D2-F5A1-1042-9551-99D21F1441FC}" destId="{D167B5C0-4DAB-0B45-B6AA-7FE4C06A7F2B}" srcOrd="0" destOrd="1" presId="urn:microsoft.com/office/officeart/2005/8/layout/list1"/>
    <dgm:cxn modelId="{AFCA202C-7825-864A-8CC4-EBD6AA514642}" type="presOf" srcId="{029469E2-6DAF-FE4B-8D9C-26D2145B7861}" destId="{92F388AE-9A05-A740-B685-8EE1FA40CD27}" srcOrd="0" destOrd="0" presId="urn:microsoft.com/office/officeart/2005/8/layout/list1"/>
    <dgm:cxn modelId="{104B1A3D-AB33-A84C-B2B1-31011DF58688}" srcId="{029469E2-6DAF-FE4B-8D9C-26D2145B7861}" destId="{E57CE726-2A20-AB4C-8111-B2C8174A7B89}" srcOrd="2" destOrd="0" parTransId="{83B9D5A7-4BD2-D848-9129-92BB27D04E81}" sibTransId="{1DBCA65C-87B2-2147-A7C6-CFEF69661424}"/>
    <dgm:cxn modelId="{9B87A03F-E8AE-B246-8942-DB787B0FFCD2}" type="presOf" srcId="{E57CE726-2A20-AB4C-8111-B2C8174A7B89}" destId="{D167B5C0-4DAB-0B45-B6AA-7FE4C06A7F2B}" srcOrd="0" destOrd="2" presId="urn:microsoft.com/office/officeart/2005/8/layout/list1"/>
    <dgm:cxn modelId="{98E37E48-374A-614C-AAA6-B898815BD185}" type="presOf" srcId="{FAD8AB5B-0376-CA45-8025-0464E6412131}" destId="{88E2B809-2DB7-FC43-9F6F-324119069229}" srcOrd="1" destOrd="0" presId="urn:microsoft.com/office/officeart/2005/8/layout/list1"/>
    <dgm:cxn modelId="{893C614C-1484-7C4E-B32E-FC4062133C34}" type="presOf" srcId="{896C8D45-6D6B-5940-89CD-3D837E88E491}" destId="{BE422D87-98A6-4843-AD3E-A385B0A0048C}" srcOrd="0" destOrd="0" presId="urn:microsoft.com/office/officeart/2005/8/layout/list1"/>
    <dgm:cxn modelId="{6BE49B4C-0EB2-1741-973E-7251B793DD63}" srcId="{029469E2-6DAF-FE4B-8D9C-26D2145B7861}" destId="{5C6DFE4A-5342-C748-8C41-6C6F7357D442}" srcOrd="0" destOrd="0" parTransId="{F0C15A1D-C6B1-AC4C-B8E7-842F39F0A8AF}" sibTransId="{FC473E6A-5BB0-0E49-ACE8-3097F56D1E3B}"/>
    <dgm:cxn modelId="{21158D58-164D-AA49-A0C1-73F80F9684B6}" srcId="{6537B96A-D3E5-0F45-A0BF-A3DDAC0438D3}" destId="{B9CC1BD6-E60C-6845-9D27-2E85E93689DC}" srcOrd="0" destOrd="0" parTransId="{3444BED3-09D6-3842-A026-CDB0B29FDF41}" sibTransId="{733D010F-8782-C84C-9941-1BF60AE2D771}"/>
    <dgm:cxn modelId="{22922D89-6143-AC4D-B81F-C431D56D5A89}" srcId="{029469E2-6DAF-FE4B-8D9C-26D2145B7861}" destId="{1A9779D2-F5A1-1042-9551-99D21F1441FC}" srcOrd="1" destOrd="0" parTransId="{011893D3-B517-8842-9716-2F63B110B749}" sibTransId="{3273E55D-1BBE-C446-9272-6810F3D08204}"/>
    <dgm:cxn modelId="{0E16A78B-D1BC-CA4F-B7B2-FC6C6A11910F}" type="presOf" srcId="{FAD8AB5B-0376-CA45-8025-0464E6412131}" destId="{A7184385-736F-5B43-AFD5-389206FF68F4}" srcOrd="0" destOrd="0" presId="urn:microsoft.com/office/officeart/2005/8/layout/list1"/>
    <dgm:cxn modelId="{BEBA7C8E-D4D0-8D40-94CE-19EDABD498A1}" srcId="{6537B96A-D3E5-0F45-A0BF-A3DDAC0438D3}" destId="{896C8D45-6D6B-5940-89CD-3D837E88E491}" srcOrd="2" destOrd="0" parTransId="{172926E6-E622-D14D-8721-37695BB6B82C}" sibTransId="{88B53C51-ACE0-A341-B8AA-D0BD4A9D91F1}"/>
    <dgm:cxn modelId="{78EA7EBB-341E-9642-8711-E0EFE6994D55}" type="presOf" srcId="{029469E2-6DAF-FE4B-8D9C-26D2145B7861}" destId="{F4062DFB-439C-DC47-B513-7C5F12280956}" srcOrd="1" destOrd="0" presId="urn:microsoft.com/office/officeart/2005/8/layout/list1"/>
    <dgm:cxn modelId="{570F5CC0-40A2-F041-8AC4-913F6DEDA0C0}" type="presOf" srcId="{6537B96A-D3E5-0F45-A0BF-A3DDAC0438D3}" destId="{438E844B-30C0-CD43-A9F5-DD049E9ABD62}" srcOrd="0" destOrd="0" presId="urn:microsoft.com/office/officeart/2005/8/layout/list1"/>
    <dgm:cxn modelId="{1C836FC4-8CCF-BE47-A784-3F8996F8CE7F}" srcId="{6537B96A-D3E5-0F45-A0BF-A3DDAC0438D3}" destId="{029469E2-6DAF-FE4B-8D9C-26D2145B7861}" srcOrd="1" destOrd="0" parTransId="{F2F2115E-E78A-A443-87FB-1A5FF5ABC668}" sibTransId="{61863E1A-9929-B24F-9FE6-05D61C81FF99}"/>
    <dgm:cxn modelId="{EB3E63C7-A3D5-2546-8DB3-83BEBF303BF5}" type="presOf" srcId="{B9CC1BD6-E60C-6845-9D27-2E85E93689DC}" destId="{18A2F6F7-03C8-0D4A-9FB5-3063F8A54AC0}" srcOrd="1" destOrd="0" presId="urn:microsoft.com/office/officeart/2005/8/layout/list1"/>
    <dgm:cxn modelId="{B40016CA-BE4C-1E4D-82A7-21ECACB23823}" type="presOf" srcId="{5C6DFE4A-5342-C748-8C41-6C6F7357D442}" destId="{D167B5C0-4DAB-0B45-B6AA-7FE4C06A7F2B}" srcOrd="0" destOrd="0" presId="urn:microsoft.com/office/officeart/2005/8/layout/list1"/>
    <dgm:cxn modelId="{074E07EF-09B1-EF47-88FF-FC8885C4C83B}" type="presOf" srcId="{896C8D45-6D6B-5940-89CD-3D837E88E491}" destId="{C3CA364A-12FC-654F-9D45-07F44320734F}" srcOrd="1" destOrd="0" presId="urn:microsoft.com/office/officeart/2005/8/layout/list1"/>
    <dgm:cxn modelId="{E69822CC-FA00-AC4D-8853-CEE3488F8F7A}" type="presParOf" srcId="{438E844B-30C0-CD43-A9F5-DD049E9ABD62}" destId="{266D0CBD-4691-944D-96C7-4A96FCC735A8}" srcOrd="0" destOrd="0" presId="urn:microsoft.com/office/officeart/2005/8/layout/list1"/>
    <dgm:cxn modelId="{5AA8C4DA-9ED7-D447-B36A-DFF219E5890D}" type="presParOf" srcId="{266D0CBD-4691-944D-96C7-4A96FCC735A8}" destId="{8447050D-D305-8E49-82DE-DCE3FD17588A}" srcOrd="0" destOrd="0" presId="urn:microsoft.com/office/officeart/2005/8/layout/list1"/>
    <dgm:cxn modelId="{8FF882B6-7C2A-CD44-A75B-218A57D3C73A}" type="presParOf" srcId="{266D0CBD-4691-944D-96C7-4A96FCC735A8}" destId="{18A2F6F7-03C8-0D4A-9FB5-3063F8A54AC0}" srcOrd="1" destOrd="0" presId="urn:microsoft.com/office/officeart/2005/8/layout/list1"/>
    <dgm:cxn modelId="{39BCB766-F12C-1741-AC69-DB9A1FEB4EDD}" type="presParOf" srcId="{438E844B-30C0-CD43-A9F5-DD049E9ABD62}" destId="{E572EDDC-B33E-9448-8492-1A3849F18C47}" srcOrd="1" destOrd="0" presId="urn:microsoft.com/office/officeart/2005/8/layout/list1"/>
    <dgm:cxn modelId="{753C91CC-F70E-B34E-9722-B09B1C550920}" type="presParOf" srcId="{438E844B-30C0-CD43-A9F5-DD049E9ABD62}" destId="{BF7C7018-2482-F24A-B4C3-B095D083B46A}" srcOrd="2" destOrd="0" presId="urn:microsoft.com/office/officeart/2005/8/layout/list1"/>
    <dgm:cxn modelId="{BA86FA59-ADC3-5A44-BFD8-7FD919288414}" type="presParOf" srcId="{438E844B-30C0-CD43-A9F5-DD049E9ABD62}" destId="{05F7C77D-1A92-DB41-A995-7746113892BE}" srcOrd="3" destOrd="0" presId="urn:microsoft.com/office/officeart/2005/8/layout/list1"/>
    <dgm:cxn modelId="{E9B241A0-E839-1446-A2AB-DBD5FFCED544}" type="presParOf" srcId="{438E844B-30C0-CD43-A9F5-DD049E9ABD62}" destId="{71E0499A-B78D-3C4F-8682-339CC6A2D6E1}" srcOrd="4" destOrd="0" presId="urn:microsoft.com/office/officeart/2005/8/layout/list1"/>
    <dgm:cxn modelId="{B5042FC3-7009-F84A-8AB6-35CF58298124}" type="presParOf" srcId="{71E0499A-B78D-3C4F-8682-339CC6A2D6E1}" destId="{92F388AE-9A05-A740-B685-8EE1FA40CD27}" srcOrd="0" destOrd="0" presId="urn:microsoft.com/office/officeart/2005/8/layout/list1"/>
    <dgm:cxn modelId="{8CCBE40F-967D-3B4E-9D63-83B6E85542BF}" type="presParOf" srcId="{71E0499A-B78D-3C4F-8682-339CC6A2D6E1}" destId="{F4062DFB-439C-DC47-B513-7C5F12280956}" srcOrd="1" destOrd="0" presId="urn:microsoft.com/office/officeart/2005/8/layout/list1"/>
    <dgm:cxn modelId="{CA72AF18-B9DD-514F-B635-E9EF35C57C92}" type="presParOf" srcId="{438E844B-30C0-CD43-A9F5-DD049E9ABD62}" destId="{3234E2BE-B221-8A44-86C9-82084B9762D1}" srcOrd="5" destOrd="0" presId="urn:microsoft.com/office/officeart/2005/8/layout/list1"/>
    <dgm:cxn modelId="{F0F91B03-C384-EE46-81AC-27D6FF77E0C9}" type="presParOf" srcId="{438E844B-30C0-CD43-A9F5-DD049E9ABD62}" destId="{D167B5C0-4DAB-0B45-B6AA-7FE4C06A7F2B}" srcOrd="6" destOrd="0" presId="urn:microsoft.com/office/officeart/2005/8/layout/list1"/>
    <dgm:cxn modelId="{1E60A241-643A-F746-8198-95F417F3C175}" type="presParOf" srcId="{438E844B-30C0-CD43-A9F5-DD049E9ABD62}" destId="{8B7A904B-EC95-6247-9883-2C2B58AFACFE}" srcOrd="7" destOrd="0" presId="urn:microsoft.com/office/officeart/2005/8/layout/list1"/>
    <dgm:cxn modelId="{0C2747BE-4295-FB43-9C2E-16CA6779CCF6}" type="presParOf" srcId="{438E844B-30C0-CD43-A9F5-DD049E9ABD62}" destId="{F8627774-41D4-6A47-9350-A70EDA8463D9}" srcOrd="8" destOrd="0" presId="urn:microsoft.com/office/officeart/2005/8/layout/list1"/>
    <dgm:cxn modelId="{1366C0D1-0E40-3548-A052-7DACF3F9FC50}" type="presParOf" srcId="{F8627774-41D4-6A47-9350-A70EDA8463D9}" destId="{BE422D87-98A6-4843-AD3E-A385B0A0048C}" srcOrd="0" destOrd="0" presId="urn:microsoft.com/office/officeart/2005/8/layout/list1"/>
    <dgm:cxn modelId="{74E9AF28-8D6D-7F4F-8355-284DC2FEE8BD}" type="presParOf" srcId="{F8627774-41D4-6A47-9350-A70EDA8463D9}" destId="{C3CA364A-12FC-654F-9D45-07F44320734F}" srcOrd="1" destOrd="0" presId="urn:microsoft.com/office/officeart/2005/8/layout/list1"/>
    <dgm:cxn modelId="{C9C92ACE-C0FE-6C42-A9B5-85417E2FDC95}" type="presParOf" srcId="{438E844B-30C0-CD43-A9F5-DD049E9ABD62}" destId="{320F0369-B6C9-DD47-B61C-6A28A77FEAE7}" srcOrd="9" destOrd="0" presId="urn:microsoft.com/office/officeart/2005/8/layout/list1"/>
    <dgm:cxn modelId="{F5CFC1CC-457F-DF47-B76E-EC47985AED82}" type="presParOf" srcId="{438E844B-30C0-CD43-A9F5-DD049E9ABD62}" destId="{48FBCC47-5939-454E-A0E6-5B2F7B7D029C}" srcOrd="10" destOrd="0" presId="urn:microsoft.com/office/officeart/2005/8/layout/list1"/>
    <dgm:cxn modelId="{83FA2E4C-CA8B-9649-9F11-0B9D2AC3398C}" type="presParOf" srcId="{438E844B-30C0-CD43-A9F5-DD049E9ABD62}" destId="{71AD3990-D628-AE45-8F21-3D8F8BB886FA}" srcOrd="11" destOrd="0" presId="urn:microsoft.com/office/officeart/2005/8/layout/list1"/>
    <dgm:cxn modelId="{E37BCFD2-B460-6E4B-A15D-B53340006EB8}" type="presParOf" srcId="{438E844B-30C0-CD43-A9F5-DD049E9ABD62}" destId="{C494D408-CA97-9B4A-B8AC-9131BAB18F1F}" srcOrd="12" destOrd="0" presId="urn:microsoft.com/office/officeart/2005/8/layout/list1"/>
    <dgm:cxn modelId="{5E7D185B-344F-624B-8A06-CFBB65E1A440}" type="presParOf" srcId="{C494D408-CA97-9B4A-B8AC-9131BAB18F1F}" destId="{A7184385-736F-5B43-AFD5-389206FF68F4}" srcOrd="0" destOrd="0" presId="urn:microsoft.com/office/officeart/2005/8/layout/list1"/>
    <dgm:cxn modelId="{91D6A76C-97C8-F648-802B-9810FEB332F3}" type="presParOf" srcId="{C494D408-CA97-9B4A-B8AC-9131BAB18F1F}" destId="{88E2B809-2DB7-FC43-9F6F-324119069229}" srcOrd="1" destOrd="0" presId="urn:microsoft.com/office/officeart/2005/8/layout/list1"/>
    <dgm:cxn modelId="{4196529C-2AFB-854E-B016-D1811CC361AC}" type="presParOf" srcId="{438E844B-30C0-CD43-A9F5-DD049E9ABD62}" destId="{98780A0D-F1FA-224E-AC20-1CDBFADE25E4}" srcOrd="13" destOrd="0" presId="urn:microsoft.com/office/officeart/2005/8/layout/list1"/>
    <dgm:cxn modelId="{474E5F5D-D370-C84B-A47E-62E6AF36D1C5}" type="presParOf" srcId="{438E844B-30C0-CD43-A9F5-DD049E9ABD62}" destId="{F740FCCC-0B14-3E48-9D61-9D6AACDE82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61582-8106-1043-8D85-9B7F4F28830D}">
      <dsp:nvSpPr>
        <dsp:cNvPr id="0" name=""/>
        <dsp:cNvSpPr/>
      </dsp:nvSpPr>
      <dsp:spPr>
        <a:xfrm>
          <a:off x="126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 dirty="0"/>
            <a:t>The Domain</a:t>
          </a:r>
          <a:endParaRPr lang="en-US" sz="4200" kern="1200" dirty="0"/>
        </a:p>
      </dsp:txBody>
      <dsp:txXfrm>
        <a:off x="44491" y="402009"/>
        <a:ext cx="2865532" cy="1389536"/>
      </dsp:txXfrm>
    </dsp:sp>
    <dsp:sp modelId="{30C65F08-741B-0D43-B8C9-CAACC5DE04EA}">
      <dsp:nvSpPr>
        <dsp:cNvPr id="0" name=""/>
        <dsp:cNvSpPr/>
      </dsp:nvSpPr>
      <dsp:spPr>
        <a:xfrm>
          <a:off x="296460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EAC09-8904-C14C-9F42-AC664BF2CD60}">
      <dsp:nvSpPr>
        <dsp:cNvPr id="0" name=""/>
        <dsp:cNvSpPr/>
      </dsp:nvSpPr>
      <dsp:spPr>
        <a:xfrm>
          <a:off x="591659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The COP has an identity defined by a shared domain of interest</a:t>
          </a:r>
          <a:endParaRPr lang="en-US" sz="1600" kern="1200"/>
        </a:p>
      </dsp:txBody>
      <dsp:txXfrm>
        <a:off x="634889" y="2247004"/>
        <a:ext cx="2275133" cy="1389536"/>
      </dsp:txXfrm>
    </dsp:sp>
    <dsp:sp modelId="{4DE8AC78-62E5-9943-9B32-292A8CB8BD1A}">
      <dsp:nvSpPr>
        <dsp:cNvPr id="0" name=""/>
        <dsp:cNvSpPr/>
      </dsp:nvSpPr>
      <dsp:spPr>
        <a:xfrm>
          <a:off x="369125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 dirty="0"/>
            <a:t>The Community</a:t>
          </a:r>
          <a:endParaRPr lang="en-US" sz="4200" kern="1200" dirty="0"/>
        </a:p>
      </dsp:txBody>
      <dsp:txXfrm>
        <a:off x="3734481" y="402009"/>
        <a:ext cx="2865532" cy="1389536"/>
      </dsp:txXfrm>
    </dsp:sp>
    <dsp:sp modelId="{E1379475-E6BC-1D43-A4DF-657702B6E37F}">
      <dsp:nvSpPr>
        <dsp:cNvPr id="0" name=""/>
        <dsp:cNvSpPr/>
      </dsp:nvSpPr>
      <dsp:spPr>
        <a:xfrm>
          <a:off x="398645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44B7-585E-0C4D-9467-8172B5F2842C}">
      <dsp:nvSpPr>
        <dsp:cNvPr id="0" name=""/>
        <dsp:cNvSpPr/>
      </dsp:nvSpPr>
      <dsp:spPr>
        <a:xfrm>
          <a:off x="428165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interact and engage in joint activities and discussions, help each other, share information, and build relationships</a:t>
          </a:r>
          <a:endParaRPr lang="en-US" sz="1600" kern="1200" dirty="0"/>
        </a:p>
      </dsp:txBody>
      <dsp:txXfrm>
        <a:off x="4324880" y="2247004"/>
        <a:ext cx="2275133" cy="1389536"/>
      </dsp:txXfrm>
    </dsp:sp>
    <dsp:sp modelId="{637BBE63-3506-3141-82D5-62D82A79D1EA}">
      <dsp:nvSpPr>
        <dsp:cNvPr id="0" name=""/>
        <dsp:cNvSpPr/>
      </dsp:nvSpPr>
      <dsp:spPr>
        <a:xfrm>
          <a:off x="7381242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/>
            <a:t>The Practice</a:t>
          </a:r>
          <a:endParaRPr lang="en-US" sz="4200" kern="1200"/>
        </a:p>
      </dsp:txBody>
      <dsp:txXfrm>
        <a:off x="7424472" y="402009"/>
        <a:ext cx="2865532" cy="1389536"/>
      </dsp:txXfrm>
    </dsp:sp>
    <dsp:sp modelId="{BDD7AEBE-A46F-8246-8C9B-B4B9C5844DAB}">
      <dsp:nvSpPr>
        <dsp:cNvPr id="0" name=""/>
        <dsp:cNvSpPr/>
      </dsp:nvSpPr>
      <dsp:spPr>
        <a:xfrm>
          <a:off x="767644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E5FB6-98ED-5D49-A19F-42F0556F1A1D}">
      <dsp:nvSpPr>
        <dsp:cNvPr id="0" name=""/>
        <dsp:cNvSpPr/>
      </dsp:nvSpPr>
      <dsp:spPr>
        <a:xfrm>
          <a:off x="797164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are practitioners in a common area who develop a shared repertoire of resources</a:t>
          </a:r>
          <a:endParaRPr lang="en-US" sz="1600" kern="1200" dirty="0"/>
        </a:p>
      </dsp:txBody>
      <dsp:txXfrm>
        <a:off x="8014870" y="2247004"/>
        <a:ext cx="2275133" cy="13895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7018-2482-F24A-B4C3-B095D083B46A}">
      <dsp:nvSpPr>
        <dsp:cNvPr id="0" name=""/>
        <dsp:cNvSpPr/>
      </dsp:nvSpPr>
      <dsp:spPr>
        <a:xfrm>
          <a:off x="0" y="380831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6F7-03C8-0D4A-9FB5-3063F8A54AC0}">
      <dsp:nvSpPr>
        <dsp:cNvPr id="0" name=""/>
        <dsp:cNvSpPr/>
      </dsp:nvSpPr>
      <dsp:spPr>
        <a:xfrm>
          <a:off x="557270" y="41351"/>
          <a:ext cx="7801784" cy="6789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Groups identifying &amp; proposing topics for professional learning</a:t>
          </a:r>
          <a:endParaRPr lang="en-US" sz="2300" kern="1200"/>
        </a:p>
      </dsp:txBody>
      <dsp:txXfrm>
        <a:off x="590414" y="74495"/>
        <a:ext cx="7735496" cy="612672"/>
      </dsp:txXfrm>
    </dsp:sp>
    <dsp:sp modelId="{D167B5C0-4DAB-0B45-B6AA-7FE4C06A7F2B}">
      <dsp:nvSpPr>
        <dsp:cNvPr id="0" name=""/>
        <dsp:cNvSpPr/>
      </dsp:nvSpPr>
      <dsp:spPr>
        <a:xfrm>
          <a:off x="0" y="1424111"/>
          <a:ext cx="1114540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79044" rIns="86500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Connect with others engaged/interested in similar work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Discuss and plan for implementation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Reflect upon implementation, learning/growth, and next steps</a:t>
          </a:r>
          <a:endParaRPr lang="en-US" sz="2300" kern="1200"/>
        </a:p>
      </dsp:txBody>
      <dsp:txXfrm>
        <a:off x="0" y="1424111"/>
        <a:ext cx="11145406" cy="1630125"/>
      </dsp:txXfrm>
    </dsp:sp>
    <dsp:sp modelId="{F4062DFB-439C-DC47-B513-7C5F12280956}">
      <dsp:nvSpPr>
        <dsp:cNvPr id="0" name=""/>
        <dsp:cNvSpPr/>
      </dsp:nvSpPr>
      <dsp:spPr>
        <a:xfrm>
          <a:off x="557270" y="1084631"/>
          <a:ext cx="7801784" cy="67896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Opportunities to:</a:t>
          </a:r>
          <a:endParaRPr lang="en-US" sz="2300" kern="1200"/>
        </a:p>
      </dsp:txBody>
      <dsp:txXfrm>
        <a:off x="590414" y="1117775"/>
        <a:ext cx="7735496" cy="612672"/>
      </dsp:txXfrm>
    </dsp:sp>
    <dsp:sp modelId="{48FBCC47-5939-454E-A0E6-5B2F7B7D029C}">
      <dsp:nvSpPr>
        <dsp:cNvPr id="0" name=""/>
        <dsp:cNvSpPr/>
      </dsp:nvSpPr>
      <dsp:spPr>
        <a:xfrm>
          <a:off x="0" y="351791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364A-12FC-654F-9D45-07F44320734F}">
      <dsp:nvSpPr>
        <dsp:cNvPr id="0" name=""/>
        <dsp:cNvSpPr/>
      </dsp:nvSpPr>
      <dsp:spPr>
        <a:xfrm>
          <a:off x="557270" y="3178436"/>
          <a:ext cx="7801784" cy="67896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Platform for identifying topics and sharing resources</a:t>
          </a:r>
          <a:endParaRPr lang="en-US" sz="2300" kern="1200" dirty="0"/>
        </a:p>
      </dsp:txBody>
      <dsp:txXfrm>
        <a:off x="590414" y="3211580"/>
        <a:ext cx="7735496" cy="612672"/>
      </dsp:txXfrm>
    </dsp:sp>
    <dsp:sp modelId="{F740FCCC-0B14-3E48-9D61-9D6AACDE8232}">
      <dsp:nvSpPr>
        <dsp:cNvPr id="0" name=""/>
        <dsp:cNvSpPr/>
      </dsp:nvSpPr>
      <dsp:spPr>
        <a:xfrm>
          <a:off x="0" y="456119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B809-2DB7-FC43-9F6F-324119069229}">
      <dsp:nvSpPr>
        <dsp:cNvPr id="0" name=""/>
        <dsp:cNvSpPr/>
      </dsp:nvSpPr>
      <dsp:spPr>
        <a:xfrm>
          <a:off x="557270" y="4221716"/>
          <a:ext cx="7801784" cy="67896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Formal structures for mentoring and coaching</a:t>
          </a:r>
          <a:endParaRPr lang="en-US" sz="2300" kern="1200" dirty="0"/>
        </a:p>
      </dsp:txBody>
      <dsp:txXfrm>
        <a:off x="590414" y="4254860"/>
        <a:ext cx="7735496" cy="612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3E006-323C-944D-AB88-D452EFF7AED4}">
      <dsp:nvSpPr>
        <dsp:cNvPr id="0" name=""/>
        <dsp:cNvSpPr/>
      </dsp:nvSpPr>
      <dsp:spPr>
        <a:xfrm>
          <a:off x="0" y="533243"/>
          <a:ext cx="11145406" cy="4299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728980" rIns="865007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b="0" i="0" kern="1200" dirty="0"/>
            <a:t>Successfully growing along the promotion &amp; tenure trajectory…</a:t>
          </a:r>
          <a:r>
            <a:rPr lang="en-US" sz="3500" b="0" i="1" kern="1200" dirty="0"/>
            <a:t>and beyond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b="0" i="0" kern="1200" dirty="0"/>
            <a:t>Adapting to the </a:t>
          </a:r>
          <a:r>
            <a:rPr lang="en-US" sz="3500" b="0" i="1" kern="1200" dirty="0"/>
            <a:t>changing landscape of higher education</a:t>
          </a:r>
          <a:endParaRPr lang="en-US" sz="3500" i="1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b="0" i="0" kern="1200" dirty="0"/>
            <a:t>Engaging in essential professional activities </a:t>
          </a:r>
          <a:r>
            <a:rPr lang="en-US" sz="3500" b="0" i="1" kern="1200" dirty="0"/>
            <a:t>for which our prior training did not necessarily prepare us</a:t>
          </a:r>
          <a:endParaRPr lang="en-US" sz="3500" kern="1200" dirty="0"/>
        </a:p>
      </dsp:txBody>
      <dsp:txXfrm>
        <a:off x="0" y="533243"/>
        <a:ext cx="11145406" cy="4299750"/>
      </dsp:txXfrm>
    </dsp:sp>
    <dsp:sp modelId="{6D4054E3-EC2A-6E40-A2B5-3F663D888569}">
      <dsp:nvSpPr>
        <dsp:cNvPr id="0" name=""/>
        <dsp:cNvSpPr/>
      </dsp:nvSpPr>
      <dsp:spPr>
        <a:xfrm>
          <a:off x="557270" y="16643"/>
          <a:ext cx="7801784" cy="10332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baseline="0" dirty="0"/>
            <a:t>Broaden</a:t>
          </a:r>
          <a:r>
            <a:rPr lang="en-US" sz="3500" b="0" i="0" kern="1200" baseline="0" dirty="0"/>
            <a:t> and </a:t>
          </a:r>
          <a:r>
            <a:rPr lang="en-US" sz="3500" b="1" i="0" kern="1200" baseline="0" dirty="0"/>
            <a:t>deepen</a:t>
          </a:r>
          <a:r>
            <a:rPr lang="en-US" sz="3500" b="0" i="0" kern="1200" baseline="0" dirty="0"/>
            <a:t> PD offerings to better support faculty and staff in:</a:t>
          </a:r>
          <a:endParaRPr lang="en-US" sz="3500" kern="1200" dirty="0"/>
        </a:p>
      </dsp:txBody>
      <dsp:txXfrm>
        <a:off x="607707" y="67080"/>
        <a:ext cx="7700910" cy="9323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3E006-323C-944D-AB88-D452EFF7AED4}">
      <dsp:nvSpPr>
        <dsp:cNvPr id="0" name=""/>
        <dsp:cNvSpPr/>
      </dsp:nvSpPr>
      <dsp:spPr>
        <a:xfrm>
          <a:off x="0" y="533738"/>
          <a:ext cx="11145406" cy="428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708152" rIns="865007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Successfully growing along the promotion &amp; tenure trajectory…</a:t>
          </a:r>
          <a:r>
            <a:rPr lang="en-US" sz="3400" b="0" i="1" kern="1200" dirty="0"/>
            <a:t>and beyond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Adapting to the </a:t>
          </a:r>
          <a:r>
            <a:rPr lang="en-US" sz="3400" b="0" i="1" kern="1200" dirty="0"/>
            <a:t>changing landscape of higher education</a:t>
          </a:r>
          <a:endParaRPr lang="en-US" sz="3400" i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Engaging in essential professional activities </a:t>
          </a:r>
          <a:r>
            <a:rPr lang="en-US" sz="3400" b="0" i="1" kern="1200" dirty="0"/>
            <a:t>for which our prior training did not necessarily prepare us</a:t>
          </a:r>
          <a:endParaRPr lang="en-US" sz="3400" kern="1200" dirty="0"/>
        </a:p>
      </dsp:txBody>
      <dsp:txXfrm>
        <a:off x="0" y="533738"/>
        <a:ext cx="11145406" cy="4283999"/>
      </dsp:txXfrm>
    </dsp:sp>
    <dsp:sp modelId="{6D4054E3-EC2A-6E40-A2B5-3F663D888569}">
      <dsp:nvSpPr>
        <dsp:cNvPr id="0" name=""/>
        <dsp:cNvSpPr/>
      </dsp:nvSpPr>
      <dsp:spPr>
        <a:xfrm>
          <a:off x="557270" y="31898"/>
          <a:ext cx="7801784" cy="100368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 dirty="0"/>
            <a:t>Broaden</a:t>
          </a:r>
          <a:r>
            <a:rPr lang="en-US" sz="3400" b="0" i="0" kern="1200" baseline="0" dirty="0"/>
            <a:t> and </a:t>
          </a:r>
          <a:r>
            <a:rPr lang="en-US" sz="3400" b="1" i="0" kern="1200" baseline="0" dirty="0"/>
            <a:t>deepen</a:t>
          </a:r>
          <a:r>
            <a:rPr lang="en-US" sz="3400" b="0" i="0" kern="1200" baseline="0" dirty="0"/>
            <a:t> PD offerings to better support faculty and staff in:</a:t>
          </a:r>
          <a:endParaRPr lang="en-US" sz="3400" kern="1200" dirty="0"/>
        </a:p>
      </dsp:txBody>
      <dsp:txXfrm>
        <a:off x="606266" y="80894"/>
        <a:ext cx="7703792" cy="9056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3E006-323C-944D-AB88-D452EFF7AED4}">
      <dsp:nvSpPr>
        <dsp:cNvPr id="0" name=""/>
        <dsp:cNvSpPr/>
      </dsp:nvSpPr>
      <dsp:spPr>
        <a:xfrm>
          <a:off x="0" y="533738"/>
          <a:ext cx="11145406" cy="428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708152" rIns="865007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Successfully growing along the promotion &amp; tenure trajectory…</a:t>
          </a:r>
          <a:r>
            <a:rPr lang="en-US" sz="3400" b="0" i="1" kern="1200" dirty="0"/>
            <a:t>and beyond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Adapting to the </a:t>
          </a:r>
          <a:r>
            <a:rPr lang="en-US" sz="3400" b="0" i="1" kern="1200" dirty="0"/>
            <a:t>changing landscape of higher education</a:t>
          </a:r>
          <a:endParaRPr lang="en-US" sz="3400" i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Engaging in essential professional activities </a:t>
          </a:r>
          <a:r>
            <a:rPr lang="en-US" sz="3400" b="0" i="1" kern="1200" dirty="0"/>
            <a:t>for which our prior training did not necessarily prepare us</a:t>
          </a:r>
          <a:endParaRPr lang="en-US" sz="3400" kern="1200" dirty="0"/>
        </a:p>
      </dsp:txBody>
      <dsp:txXfrm>
        <a:off x="0" y="533738"/>
        <a:ext cx="11145406" cy="4283999"/>
      </dsp:txXfrm>
    </dsp:sp>
    <dsp:sp modelId="{6D4054E3-EC2A-6E40-A2B5-3F663D888569}">
      <dsp:nvSpPr>
        <dsp:cNvPr id="0" name=""/>
        <dsp:cNvSpPr/>
      </dsp:nvSpPr>
      <dsp:spPr>
        <a:xfrm>
          <a:off x="557270" y="31898"/>
          <a:ext cx="7801784" cy="100368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 dirty="0"/>
            <a:t>Broaden</a:t>
          </a:r>
          <a:r>
            <a:rPr lang="en-US" sz="3400" b="0" i="0" kern="1200" baseline="0" dirty="0"/>
            <a:t> and </a:t>
          </a:r>
          <a:r>
            <a:rPr lang="en-US" sz="3400" b="1" i="0" kern="1200" baseline="0" dirty="0"/>
            <a:t>deepen</a:t>
          </a:r>
          <a:r>
            <a:rPr lang="en-US" sz="3400" b="0" i="0" kern="1200" baseline="0" dirty="0"/>
            <a:t> PD offerings to better support faculty and staff in:</a:t>
          </a:r>
          <a:endParaRPr lang="en-US" sz="3400" kern="1200" dirty="0"/>
        </a:p>
      </dsp:txBody>
      <dsp:txXfrm>
        <a:off x="606266" y="80894"/>
        <a:ext cx="7703792" cy="9056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3E006-323C-944D-AB88-D452EFF7AED4}">
      <dsp:nvSpPr>
        <dsp:cNvPr id="0" name=""/>
        <dsp:cNvSpPr/>
      </dsp:nvSpPr>
      <dsp:spPr>
        <a:xfrm>
          <a:off x="0" y="533738"/>
          <a:ext cx="11145406" cy="428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708152" rIns="865007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Successfully growing along the promotion &amp; tenure trajectory…</a:t>
          </a:r>
          <a:r>
            <a:rPr lang="en-US" sz="3400" b="0" i="1" kern="1200" dirty="0"/>
            <a:t>and beyond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Adapting to the </a:t>
          </a:r>
          <a:r>
            <a:rPr lang="en-US" sz="3400" b="0" i="1" kern="1200" dirty="0"/>
            <a:t>changing landscape of higher education</a:t>
          </a:r>
          <a:endParaRPr lang="en-US" sz="3400" i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0" i="0" kern="1200" dirty="0"/>
            <a:t>Engaging in essential professional activities </a:t>
          </a:r>
          <a:r>
            <a:rPr lang="en-US" sz="3400" b="0" i="1" kern="1200" dirty="0"/>
            <a:t>for which our prior training did not necessarily prepare us</a:t>
          </a:r>
          <a:endParaRPr lang="en-US" sz="3400" kern="1200" dirty="0"/>
        </a:p>
      </dsp:txBody>
      <dsp:txXfrm>
        <a:off x="0" y="533738"/>
        <a:ext cx="11145406" cy="4283999"/>
      </dsp:txXfrm>
    </dsp:sp>
    <dsp:sp modelId="{6D4054E3-EC2A-6E40-A2B5-3F663D888569}">
      <dsp:nvSpPr>
        <dsp:cNvPr id="0" name=""/>
        <dsp:cNvSpPr/>
      </dsp:nvSpPr>
      <dsp:spPr>
        <a:xfrm>
          <a:off x="557270" y="31898"/>
          <a:ext cx="7801784" cy="100368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 dirty="0"/>
            <a:t>Broaden</a:t>
          </a:r>
          <a:r>
            <a:rPr lang="en-US" sz="3400" b="0" i="0" kern="1200" baseline="0" dirty="0"/>
            <a:t> and </a:t>
          </a:r>
          <a:r>
            <a:rPr lang="en-US" sz="3400" b="1" i="0" kern="1200" baseline="0" dirty="0"/>
            <a:t>deepen</a:t>
          </a:r>
          <a:r>
            <a:rPr lang="en-US" sz="3400" b="0" i="0" kern="1200" baseline="0" dirty="0"/>
            <a:t> PD offerings to better support faculty and staff in:</a:t>
          </a:r>
          <a:endParaRPr lang="en-US" sz="3400" kern="1200" dirty="0"/>
        </a:p>
      </dsp:txBody>
      <dsp:txXfrm>
        <a:off x="606266" y="80894"/>
        <a:ext cx="7703792" cy="9056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19649-4181-954F-A950-964996976B83}">
      <dsp:nvSpPr>
        <dsp:cNvPr id="0" name=""/>
        <dsp:cNvSpPr/>
      </dsp:nvSpPr>
      <dsp:spPr>
        <a:xfrm>
          <a:off x="0" y="288438"/>
          <a:ext cx="11145406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Who’s participating already and who’s missing?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 on campus is already doing faculty and staff PD effectively, and what can we learn from them?</a:t>
          </a:r>
          <a:endParaRPr lang="en-US" sz="1900" kern="1200" dirty="0"/>
        </a:p>
      </dsp:txBody>
      <dsp:txXfrm>
        <a:off x="0" y="288438"/>
        <a:ext cx="11145406" cy="1346625"/>
      </dsp:txXfrm>
    </dsp:sp>
    <dsp:sp modelId="{6EFC43DA-9339-8140-B7DF-092DF02D8EBA}">
      <dsp:nvSpPr>
        <dsp:cNvPr id="0" name=""/>
        <dsp:cNvSpPr/>
      </dsp:nvSpPr>
      <dsp:spPr>
        <a:xfrm>
          <a:off x="557270" y="7998"/>
          <a:ext cx="7801784" cy="56087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WHO</a:t>
          </a:r>
          <a:endParaRPr lang="en-US" sz="1900" kern="1200"/>
        </a:p>
      </dsp:txBody>
      <dsp:txXfrm>
        <a:off x="584650" y="35378"/>
        <a:ext cx="7747024" cy="5061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19649-4181-954F-A950-964996976B83}">
      <dsp:nvSpPr>
        <dsp:cNvPr id="0" name=""/>
        <dsp:cNvSpPr/>
      </dsp:nvSpPr>
      <dsp:spPr>
        <a:xfrm>
          <a:off x="0" y="445837"/>
          <a:ext cx="11145406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Who’s participating already and who’s missing?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 on campus is already doing PD effectively, and what can we learn from them?</a:t>
          </a:r>
          <a:endParaRPr lang="en-US" sz="1900" kern="1200" dirty="0"/>
        </a:p>
      </dsp:txBody>
      <dsp:txXfrm>
        <a:off x="0" y="445837"/>
        <a:ext cx="11145406" cy="1077300"/>
      </dsp:txXfrm>
    </dsp:sp>
    <dsp:sp modelId="{6EFC43DA-9339-8140-B7DF-092DF02D8EBA}">
      <dsp:nvSpPr>
        <dsp:cNvPr id="0" name=""/>
        <dsp:cNvSpPr/>
      </dsp:nvSpPr>
      <dsp:spPr>
        <a:xfrm>
          <a:off x="557270" y="165397"/>
          <a:ext cx="7801784" cy="56087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WHO</a:t>
          </a:r>
          <a:endParaRPr lang="en-US" sz="1900" kern="1200"/>
        </a:p>
      </dsp:txBody>
      <dsp:txXfrm>
        <a:off x="584650" y="192777"/>
        <a:ext cx="7747024" cy="506119"/>
      </dsp:txXfrm>
    </dsp:sp>
    <dsp:sp modelId="{AB414FB7-C452-D849-8020-2700CE53972F}">
      <dsp:nvSpPr>
        <dsp:cNvPr id="0" name=""/>
        <dsp:cNvSpPr/>
      </dsp:nvSpPr>
      <dsp:spPr>
        <a:xfrm>
          <a:off x="0" y="1906177"/>
          <a:ext cx="11145406" cy="1586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What can be added or expanded? What topics are we covering, and what’s missing? What programs could we add or expand?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“What’s next for me?” (i.e., how can we connect with faculty or staff at different points in their trajectories, and/or who aren’t interested in advancing into administration?)</a:t>
          </a:r>
          <a:endParaRPr lang="en-US" sz="1900" kern="1200" dirty="0"/>
        </a:p>
      </dsp:txBody>
      <dsp:txXfrm>
        <a:off x="0" y="1906177"/>
        <a:ext cx="11145406" cy="1586025"/>
      </dsp:txXfrm>
    </dsp:sp>
    <dsp:sp modelId="{FF9F8C60-F28D-A34F-B31A-85A0350495CF}">
      <dsp:nvSpPr>
        <dsp:cNvPr id="0" name=""/>
        <dsp:cNvSpPr/>
      </dsp:nvSpPr>
      <dsp:spPr>
        <a:xfrm>
          <a:off x="557270" y="1625737"/>
          <a:ext cx="7801784" cy="560879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WHAT</a:t>
          </a:r>
          <a:endParaRPr lang="en-US" sz="1900" kern="1200"/>
        </a:p>
      </dsp:txBody>
      <dsp:txXfrm>
        <a:off x="584650" y="1653117"/>
        <a:ext cx="7747024" cy="5061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19649-4181-954F-A950-964996976B83}">
      <dsp:nvSpPr>
        <dsp:cNvPr id="0" name=""/>
        <dsp:cNvSpPr/>
      </dsp:nvSpPr>
      <dsp:spPr>
        <a:xfrm>
          <a:off x="0" y="327462"/>
          <a:ext cx="11145406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Who’s participating already and who’s missing?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Who on campus is already doing PD effectively, and what can we learn from them?</a:t>
          </a:r>
          <a:endParaRPr lang="en-US" sz="1900" kern="1200" dirty="0"/>
        </a:p>
      </dsp:txBody>
      <dsp:txXfrm>
        <a:off x="0" y="327462"/>
        <a:ext cx="11145406" cy="1077300"/>
      </dsp:txXfrm>
    </dsp:sp>
    <dsp:sp modelId="{6EFC43DA-9339-8140-B7DF-092DF02D8EBA}">
      <dsp:nvSpPr>
        <dsp:cNvPr id="0" name=""/>
        <dsp:cNvSpPr/>
      </dsp:nvSpPr>
      <dsp:spPr>
        <a:xfrm>
          <a:off x="557270" y="47022"/>
          <a:ext cx="7801784" cy="56087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WHO</a:t>
          </a:r>
          <a:endParaRPr lang="en-US" sz="1900" kern="1200"/>
        </a:p>
      </dsp:txBody>
      <dsp:txXfrm>
        <a:off x="584650" y="74402"/>
        <a:ext cx="7747024" cy="506119"/>
      </dsp:txXfrm>
    </dsp:sp>
    <dsp:sp modelId="{AB414FB7-C452-D849-8020-2700CE53972F}">
      <dsp:nvSpPr>
        <dsp:cNvPr id="0" name=""/>
        <dsp:cNvSpPr/>
      </dsp:nvSpPr>
      <dsp:spPr>
        <a:xfrm>
          <a:off x="0" y="1787802"/>
          <a:ext cx="11145406" cy="1825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96097"/>
              <a:satOff val="9448"/>
              <a:lumOff val="14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What can be added or expanded? What topics are we covering, and what’s missing? What programs could we add or expand?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“What’s next for me?” (i.e., how can we connect with faculty and staff at different points in their trajectories, and/or who aren’t interested in advancing into administration?)</a:t>
          </a:r>
          <a:endParaRPr lang="en-US" sz="1900" kern="1200" dirty="0"/>
        </a:p>
      </dsp:txBody>
      <dsp:txXfrm>
        <a:off x="0" y="1787802"/>
        <a:ext cx="11145406" cy="1825425"/>
      </dsp:txXfrm>
    </dsp:sp>
    <dsp:sp modelId="{FF9F8C60-F28D-A34F-B31A-85A0350495CF}">
      <dsp:nvSpPr>
        <dsp:cNvPr id="0" name=""/>
        <dsp:cNvSpPr/>
      </dsp:nvSpPr>
      <dsp:spPr>
        <a:xfrm>
          <a:off x="557270" y="1507362"/>
          <a:ext cx="7801784" cy="560879"/>
        </a:xfrm>
        <a:prstGeom prst="roundRect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WHAT</a:t>
          </a:r>
          <a:endParaRPr lang="en-US" sz="1900" kern="1200"/>
        </a:p>
      </dsp:txBody>
      <dsp:txXfrm>
        <a:off x="584650" y="1534742"/>
        <a:ext cx="7747024" cy="506119"/>
      </dsp:txXfrm>
    </dsp:sp>
    <dsp:sp modelId="{5181CD09-B04A-8E40-AB4D-CB09B4E13103}">
      <dsp:nvSpPr>
        <dsp:cNvPr id="0" name=""/>
        <dsp:cNvSpPr/>
      </dsp:nvSpPr>
      <dsp:spPr>
        <a:xfrm>
          <a:off x="0" y="3996267"/>
          <a:ext cx="11145406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395732" rIns="86500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How can we invite new constituents into this work?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How could we continue to facilitate community and growth for program graduates?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How might we collaborate with other entities on and off campus?</a:t>
          </a:r>
          <a:endParaRPr lang="en-US" sz="1900" kern="1200" dirty="0"/>
        </a:p>
      </dsp:txBody>
      <dsp:txXfrm>
        <a:off x="0" y="3996267"/>
        <a:ext cx="11145406" cy="1376550"/>
      </dsp:txXfrm>
    </dsp:sp>
    <dsp:sp modelId="{D4BDE96A-60E9-524B-8ADD-6E7F506B084E}">
      <dsp:nvSpPr>
        <dsp:cNvPr id="0" name=""/>
        <dsp:cNvSpPr/>
      </dsp:nvSpPr>
      <dsp:spPr>
        <a:xfrm>
          <a:off x="557270" y="3715827"/>
          <a:ext cx="7801784" cy="560879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HOW</a:t>
          </a:r>
          <a:endParaRPr lang="en-US" sz="1900" kern="1200"/>
        </a:p>
      </dsp:txBody>
      <dsp:txXfrm>
        <a:off x="584650" y="3743207"/>
        <a:ext cx="7747024" cy="50611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EE27F-CB16-AA44-ACDB-5F69ACD7BAB3}">
      <dsp:nvSpPr>
        <dsp:cNvPr id="0" name=""/>
        <dsp:cNvSpPr/>
      </dsp:nvSpPr>
      <dsp:spPr>
        <a:xfrm>
          <a:off x="0" y="2590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336D7-4A6B-0745-B80C-A99A56D5462E}">
      <dsp:nvSpPr>
        <dsp:cNvPr id="0" name=""/>
        <dsp:cNvSpPr/>
      </dsp:nvSpPr>
      <dsp:spPr>
        <a:xfrm>
          <a:off x="0" y="2590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Programs</a:t>
          </a:r>
        </a:p>
      </dsp:txBody>
      <dsp:txXfrm>
        <a:off x="0" y="2590"/>
        <a:ext cx="2229167" cy="1766747"/>
      </dsp:txXfrm>
    </dsp:sp>
    <dsp:sp modelId="{DF850F36-07F4-A04D-AF90-32DA83B05F75}">
      <dsp:nvSpPr>
        <dsp:cNvPr id="0" name=""/>
        <dsp:cNvSpPr/>
      </dsp:nvSpPr>
      <dsp:spPr>
        <a:xfrm>
          <a:off x="2396355" y="30195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Chairs Academy I &amp; II</a:t>
          </a:r>
        </a:p>
      </dsp:txBody>
      <dsp:txXfrm>
        <a:off x="2396355" y="30195"/>
        <a:ext cx="8749482" cy="552108"/>
      </dsp:txXfrm>
    </dsp:sp>
    <dsp:sp modelId="{E5F8C056-BB40-7241-9DF0-AEE6B9CC2394}">
      <dsp:nvSpPr>
        <dsp:cNvPr id="0" name=""/>
        <dsp:cNvSpPr/>
      </dsp:nvSpPr>
      <dsp:spPr>
        <a:xfrm>
          <a:off x="2229167" y="582304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E2DDB-4167-9848-85FD-13472D2E1F36}">
      <dsp:nvSpPr>
        <dsp:cNvPr id="0" name=""/>
        <dsp:cNvSpPr/>
      </dsp:nvSpPr>
      <dsp:spPr>
        <a:xfrm>
          <a:off x="2396355" y="609910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Women’s Executive Leadership Program (WELD)</a:t>
          </a:r>
        </a:p>
      </dsp:txBody>
      <dsp:txXfrm>
        <a:off x="2396355" y="609910"/>
        <a:ext cx="8749482" cy="552108"/>
      </dsp:txXfrm>
    </dsp:sp>
    <dsp:sp modelId="{BDFED6F7-3B4F-9246-AED2-6D445289C901}">
      <dsp:nvSpPr>
        <dsp:cNvPr id="0" name=""/>
        <dsp:cNvSpPr/>
      </dsp:nvSpPr>
      <dsp:spPr>
        <a:xfrm>
          <a:off x="2229167" y="1162018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355D5-4E5D-884C-9697-A93AEEF1584E}">
      <dsp:nvSpPr>
        <dsp:cNvPr id="0" name=""/>
        <dsp:cNvSpPr/>
      </dsp:nvSpPr>
      <dsp:spPr>
        <a:xfrm>
          <a:off x="2396355" y="1189624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Deans workshop series</a:t>
          </a:r>
        </a:p>
      </dsp:txBody>
      <dsp:txXfrm>
        <a:off x="2396355" y="1189624"/>
        <a:ext cx="8749482" cy="552108"/>
      </dsp:txXfrm>
    </dsp:sp>
    <dsp:sp modelId="{0ADC585B-D46E-774F-BA79-E8905995A4B6}">
      <dsp:nvSpPr>
        <dsp:cNvPr id="0" name=""/>
        <dsp:cNvSpPr/>
      </dsp:nvSpPr>
      <dsp:spPr>
        <a:xfrm>
          <a:off x="2229167" y="174173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6BB01-AB7F-ED4D-A564-704438B7C815}">
      <dsp:nvSpPr>
        <dsp:cNvPr id="0" name=""/>
        <dsp:cNvSpPr/>
      </dsp:nvSpPr>
      <dsp:spPr>
        <a:xfrm>
          <a:off x="0" y="1769338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7000D-26E8-C844-AFE6-832CDEF8F1E2}">
      <dsp:nvSpPr>
        <dsp:cNvPr id="0" name=""/>
        <dsp:cNvSpPr/>
      </dsp:nvSpPr>
      <dsp:spPr>
        <a:xfrm>
          <a:off x="0" y="1769338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External Programs</a:t>
          </a:r>
        </a:p>
      </dsp:txBody>
      <dsp:txXfrm>
        <a:off x="0" y="1769338"/>
        <a:ext cx="2229167" cy="1766747"/>
      </dsp:txXfrm>
    </dsp:sp>
    <dsp:sp modelId="{788945B6-BB83-8540-B905-13DC2D071419}">
      <dsp:nvSpPr>
        <dsp:cNvPr id="0" name=""/>
        <dsp:cNvSpPr/>
      </dsp:nvSpPr>
      <dsp:spPr>
        <a:xfrm>
          <a:off x="2396355" y="1790107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Emerging Scholars (for grad students &amp; postdocs)</a:t>
          </a:r>
        </a:p>
      </dsp:txBody>
      <dsp:txXfrm>
        <a:off x="2396355" y="1790107"/>
        <a:ext cx="8749482" cy="415375"/>
      </dsp:txXfrm>
    </dsp:sp>
    <dsp:sp modelId="{E3C82CF1-9E6C-8B45-972B-817290E46768}">
      <dsp:nvSpPr>
        <dsp:cNvPr id="0" name=""/>
        <dsp:cNvSpPr/>
      </dsp:nvSpPr>
      <dsp:spPr>
        <a:xfrm>
          <a:off x="2229167" y="2205482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BCBBF-183C-F846-A7D5-89459416DDC5}">
      <dsp:nvSpPr>
        <dsp:cNvPr id="0" name=""/>
        <dsp:cNvSpPr/>
      </dsp:nvSpPr>
      <dsp:spPr>
        <a:xfrm>
          <a:off x="2396355" y="2226251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Academic Leadership Development Program</a:t>
          </a:r>
        </a:p>
      </dsp:txBody>
      <dsp:txXfrm>
        <a:off x="2396355" y="2226251"/>
        <a:ext cx="8749482" cy="415375"/>
      </dsp:txXfrm>
    </dsp:sp>
    <dsp:sp modelId="{315C4086-AEA3-E34D-B398-170023994744}">
      <dsp:nvSpPr>
        <dsp:cNvPr id="0" name=""/>
        <dsp:cNvSpPr/>
      </dsp:nvSpPr>
      <dsp:spPr>
        <a:xfrm>
          <a:off x="2229167" y="2641627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9F95-4933-9D41-96D2-90E98F5FEA81}">
      <dsp:nvSpPr>
        <dsp:cNvPr id="0" name=""/>
        <dsp:cNvSpPr/>
      </dsp:nvSpPr>
      <dsp:spPr>
        <a:xfrm>
          <a:off x="2396355" y="266239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Bluegrass Higher Education Consortium Academic Leadership Academy</a:t>
          </a:r>
        </a:p>
      </dsp:txBody>
      <dsp:txXfrm>
        <a:off x="2396355" y="2662395"/>
        <a:ext cx="8749482" cy="415375"/>
      </dsp:txXfrm>
    </dsp:sp>
    <dsp:sp modelId="{E7646465-D787-544C-9F0E-80ED9C64DAE4}">
      <dsp:nvSpPr>
        <dsp:cNvPr id="0" name=""/>
        <dsp:cNvSpPr/>
      </dsp:nvSpPr>
      <dsp:spPr>
        <a:xfrm>
          <a:off x="2229167" y="3077771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07A29-6ABA-B644-8036-C51AD0F34C7E}">
      <dsp:nvSpPr>
        <dsp:cNvPr id="0" name=""/>
        <dsp:cNvSpPr/>
      </dsp:nvSpPr>
      <dsp:spPr>
        <a:xfrm>
          <a:off x="2396355" y="3098540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Center for Faculty Diversity &amp; Development</a:t>
          </a:r>
        </a:p>
      </dsp:txBody>
      <dsp:txXfrm>
        <a:off x="2396355" y="3098540"/>
        <a:ext cx="8749482" cy="415375"/>
      </dsp:txXfrm>
    </dsp:sp>
    <dsp:sp modelId="{70E35F42-00BC-AE44-8AB9-3FACA873F072}">
      <dsp:nvSpPr>
        <dsp:cNvPr id="0" name=""/>
        <dsp:cNvSpPr/>
      </dsp:nvSpPr>
      <dsp:spPr>
        <a:xfrm>
          <a:off x="2229167" y="351391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2C91E-2837-C645-9EE5-F51CE1F03030}">
      <dsp:nvSpPr>
        <dsp:cNvPr id="0" name=""/>
        <dsp:cNvSpPr/>
      </dsp:nvSpPr>
      <dsp:spPr>
        <a:xfrm>
          <a:off x="0" y="3536086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46A14-1428-E641-8CCF-7D53AF1CDF41}">
      <dsp:nvSpPr>
        <dsp:cNvPr id="0" name=""/>
        <dsp:cNvSpPr/>
      </dsp:nvSpPr>
      <dsp:spPr>
        <a:xfrm>
          <a:off x="0" y="3536086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Workshops</a:t>
          </a:r>
        </a:p>
      </dsp:txBody>
      <dsp:txXfrm>
        <a:off x="0" y="3536086"/>
        <a:ext cx="2229167" cy="1766747"/>
      </dsp:txXfrm>
    </dsp:sp>
    <dsp:sp modelId="{29C7A555-B855-BD4F-91C7-77B7EBEFD481}">
      <dsp:nvSpPr>
        <dsp:cNvPr id="0" name=""/>
        <dsp:cNvSpPr/>
      </dsp:nvSpPr>
      <dsp:spPr>
        <a:xfrm>
          <a:off x="2396355" y="355685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Preparing &amp; Managing a Budget</a:t>
          </a:r>
        </a:p>
      </dsp:txBody>
      <dsp:txXfrm>
        <a:off x="2396355" y="3556855"/>
        <a:ext cx="8749482" cy="415375"/>
      </dsp:txXfrm>
    </dsp:sp>
    <dsp:sp modelId="{AC0500D0-A037-644B-A9D7-4682301A1314}">
      <dsp:nvSpPr>
        <dsp:cNvPr id="0" name=""/>
        <dsp:cNvSpPr/>
      </dsp:nvSpPr>
      <dsp:spPr>
        <a:xfrm>
          <a:off x="2229167" y="3972230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DC233-CF59-544A-82B9-B75A3FEF4A7B}">
      <dsp:nvSpPr>
        <dsp:cNvPr id="0" name=""/>
        <dsp:cNvSpPr/>
      </dsp:nvSpPr>
      <dsp:spPr>
        <a:xfrm>
          <a:off x="2396355" y="3992999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Promotion &amp; Tenure</a:t>
          </a:r>
        </a:p>
      </dsp:txBody>
      <dsp:txXfrm>
        <a:off x="2396355" y="3992999"/>
        <a:ext cx="8749482" cy="415375"/>
      </dsp:txXfrm>
    </dsp:sp>
    <dsp:sp modelId="{D39DC4CE-7307-C54F-A171-6DAB1F697FCF}">
      <dsp:nvSpPr>
        <dsp:cNvPr id="0" name=""/>
        <dsp:cNvSpPr/>
      </dsp:nvSpPr>
      <dsp:spPr>
        <a:xfrm>
          <a:off x="2229167" y="440837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452B7-4702-8543-BF2C-4510B1AE35BD}">
      <dsp:nvSpPr>
        <dsp:cNvPr id="0" name=""/>
        <dsp:cNvSpPr/>
      </dsp:nvSpPr>
      <dsp:spPr>
        <a:xfrm>
          <a:off x="2396355" y="4429143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Faculty Supervisory Series</a:t>
          </a:r>
        </a:p>
      </dsp:txBody>
      <dsp:txXfrm>
        <a:off x="2396355" y="4429143"/>
        <a:ext cx="8749482" cy="415375"/>
      </dsp:txXfrm>
    </dsp:sp>
    <dsp:sp modelId="{4176275E-6F44-7044-AC11-D27EF1E16208}">
      <dsp:nvSpPr>
        <dsp:cNvPr id="0" name=""/>
        <dsp:cNvSpPr/>
      </dsp:nvSpPr>
      <dsp:spPr>
        <a:xfrm>
          <a:off x="2229167" y="4844519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42B2D-F5C3-1246-9500-857FF6157B10}">
      <dsp:nvSpPr>
        <dsp:cNvPr id="0" name=""/>
        <dsp:cNvSpPr/>
      </dsp:nvSpPr>
      <dsp:spPr>
        <a:xfrm>
          <a:off x="2396355" y="4865288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University </a:t>
          </a:r>
          <a:r>
            <a:rPr lang="en-US" sz="2000" kern="1200" dirty="0" err="1"/>
            <a:t>SuperVision</a:t>
          </a:r>
          <a:r>
            <a:rPr lang="en-US" sz="2000" kern="1200" dirty="0"/>
            <a:t> Program</a:t>
          </a:r>
        </a:p>
      </dsp:txBody>
      <dsp:txXfrm>
        <a:off x="2396355" y="4865288"/>
        <a:ext cx="8749482" cy="415375"/>
      </dsp:txXfrm>
    </dsp:sp>
    <dsp:sp modelId="{73C3DE5C-2440-0943-A707-B26D3D2B05DA}">
      <dsp:nvSpPr>
        <dsp:cNvPr id="0" name=""/>
        <dsp:cNvSpPr/>
      </dsp:nvSpPr>
      <dsp:spPr>
        <a:xfrm>
          <a:off x="2229167" y="528066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EE27F-CB16-AA44-ACDB-5F69ACD7BAB3}">
      <dsp:nvSpPr>
        <dsp:cNvPr id="0" name=""/>
        <dsp:cNvSpPr/>
      </dsp:nvSpPr>
      <dsp:spPr>
        <a:xfrm>
          <a:off x="0" y="2590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336D7-4A6B-0745-B80C-A99A56D5462E}">
      <dsp:nvSpPr>
        <dsp:cNvPr id="0" name=""/>
        <dsp:cNvSpPr/>
      </dsp:nvSpPr>
      <dsp:spPr>
        <a:xfrm>
          <a:off x="0" y="2590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Programs</a:t>
          </a:r>
        </a:p>
      </dsp:txBody>
      <dsp:txXfrm>
        <a:off x="0" y="2590"/>
        <a:ext cx="2229167" cy="1766747"/>
      </dsp:txXfrm>
    </dsp:sp>
    <dsp:sp modelId="{DF850F36-07F4-A04D-AF90-32DA83B05F75}">
      <dsp:nvSpPr>
        <dsp:cNvPr id="0" name=""/>
        <dsp:cNvSpPr/>
      </dsp:nvSpPr>
      <dsp:spPr>
        <a:xfrm>
          <a:off x="2396355" y="30195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Chairs Academy I &amp; II</a:t>
          </a:r>
        </a:p>
      </dsp:txBody>
      <dsp:txXfrm>
        <a:off x="2396355" y="30195"/>
        <a:ext cx="8749482" cy="552108"/>
      </dsp:txXfrm>
    </dsp:sp>
    <dsp:sp modelId="{E5F8C056-BB40-7241-9DF0-AEE6B9CC2394}">
      <dsp:nvSpPr>
        <dsp:cNvPr id="0" name=""/>
        <dsp:cNvSpPr/>
      </dsp:nvSpPr>
      <dsp:spPr>
        <a:xfrm>
          <a:off x="2229167" y="582304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E2DDB-4167-9848-85FD-13472D2E1F36}">
      <dsp:nvSpPr>
        <dsp:cNvPr id="0" name=""/>
        <dsp:cNvSpPr/>
      </dsp:nvSpPr>
      <dsp:spPr>
        <a:xfrm>
          <a:off x="2396355" y="609910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Women’s Executive Leadership Program (WELD)</a:t>
          </a:r>
        </a:p>
      </dsp:txBody>
      <dsp:txXfrm>
        <a:off x="2396355" y="609910"/>
        <a:ext cx="8749482" cy="552108"/>
      </dsp:txXfrm>
    </dsp:sp>
    <dsp:sp modelId="{BDFED6F7-3B4F-9246-AED2-6D445289C901}">
      <dsp:nvSpPr>
        <dsp:cNvPr id="0" name=""/>
        <dsp:cNvSpPr/>
      </dsp:nvSpPr>
      <dsp:spPr>
        <a:xfrm>
          <a:off x="2229167" y="1162018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355D5-4E5D-884C-9697-A93AEEF1584E}">
      <dsp:nvSpPr>
        <dsp:cNvPr id="0" name=""/>
        <dsp:cNvSpPr/>
      </dsp:nvSpPr>
      <dsp:spPr>
        <a:xfrm>
          <a:off x="2396355" y="1189624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Deans workshop series</a:t>
          </a:r>
        </a:p>
      </dsp:txBody>
      <dsp:txXfrm>
        <a:off x="2396355" y="1189624"/>
        <a:ext cx="8749482" cy="552108"/>
      </dsp:txXfrm>
    </dsp:sp>
    <dsp:sp modelId="{0ADC585B-D46E-774F-BA79-E8905995A4B6}">
      <dsp:nvSpPr>
        <dsp:cNvPr id="0" name=""/>
        <dsp:cNvSpPr/>
      </dsp:nvSpPr>
      <dsp:spPr>
        <a:xfrm>
          <a:off x="2229167" y="174173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6BB01-AB7F-ED4D-A564-704438B7C815}">
      <dsp:nvSpPr>
        <dsp:cNvPr id="0" name=""/>
        <dsp:cNvSpPr/>
      </dsp:nvSpPr>
      <dsp:spPr>
        <a:xfrm>
          <a:off x="0" y="1769338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7000D-26E8-C844-AFE6-832CDEF8F1E2}">
      <dsp:nvSpPr>
        <dsp:cNvPr id="0" name=""/>
        <dsp:cNvSpPr/>
      </dsp:nvSpPr>
      <dsp:spPr>
        <a:xfrm>
          <a:off x="0" y="1769338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External Programs</a:t>
          </a:r>
        </a:p>
      </dsp:txBody>
      <dsp:txXfrm>
        <a:off x="0" y="1769338"/>
        <a:ext cx="2229167" cy="1766747"/>
      </dsp:txXfrm>
    </dsp:sp>
    <dsp:sp modelId="{788945B6-BB83-8540-B905-13DC2D071419}">
      <dsp:nvSpPr>
        <dsp:cNvPr id="0" name=""/>
        <dsp:cNvSpPr/>
      </dsp:nvSpPr>
      <dsp:spPr>
        <a:xfrm>
          <a:off x="2396355" y="1790107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Emerging Scholars (for grad students &amp; postdocs)</a:t>
          </a:r>
        </a:p>
      </dsp:txBody>
      <dsp:txXfrm>
        <a:off x="2396355" y="1790107"/>
        <a:ext cx="8749482" cy="415375"/>
      </dsp:txXfrm>
    </dsp:sp>
    <dsp:sp modelId="{E3C82CF1-9E6C-8B45-972B-817290E46768}">
      <dsp:nvSpPr>
        <dsp:cNvPr id="0" name=""/>
        <dsp:cNvSpPr/>
      </dsp:nvSpPr>
      <dsp:spPr>
        <a:xfrm>
          <a:off x="2229167" y="2205482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BCBBF-183C-F846-A7D5-89459416DDC5}">
      <dsp:nvSpPr>
        <dsp:cNvPr id="0" name=""/>
        <dsp:cNvSpPr/>
      </dsp:nvSpPr>
      <dsp:spPr>
        <a:xfrm>
          <a:off x="2396355" y="2226251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Academic Leadership Development Program</a:t>
          </a:r>
        </a:p>
      </dsp:txBody>
      <dsp:txXfrm>
        <a:off x="2396355" y="2226251"/>
        <a:ext cx="8749482" cy="415375"/>
      </dsp:txXfrm>
    </dsp:sp>
    <dsp:sp modelId="{315C4086-AEA3-E34D-B398-170023994744}">
      <dsp:nvSpPr>
        <dsp:cNvPr id="0" name=""/>
        <dsp:cNvSpPr/>
      </dsp:nvSpPr>
      <dsp:spPr>
        <a:xfrm>
          <a:off x="2229167" y="2641627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9F95-4933-9D41-96D2-90E98F5FEA81}">
      <dsp:nvSpPr>
        <dsp:cNvPr id="0" name=""/>
        <dsp:cNvSpPr/>
      </dsp:nvSpPr>
      <dsp:spPr>
        <a:xfrm>
          <a:off x="2396355" y="266239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Bluegrass Higher Education Consortium Academic Leadership Academy</a:t>
          </a:r>
        </a:p>
      </dsp:txBody>
      <dsp:txXfrm>
        <a:off x="2396355" y="2662395"/>
        <a:ext cx="8749482" cy="415375"/>
      </dsp:txXfrm>
    </dsp:sp>
    <dsp:sp modelId="{E7646465-D787-544C-9F0E-80ED9C64DAE4}">
      <dsp:nvSpPr>
        <dsp:cNvPr id="0" name=""/>
        <dsp:cNvSpPr/>
      </dsp:nvSpPr>
      <dsp:spPr>
        <a:xfrm>
          <a:off x="2229167" y="3077771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52783-AC55-BC4D-9099-609F1F07BC5F}">
      <dsp:nvSpPr>
        <dsp:cNvPr id="0" name=""/>
        <dsp:cNvSpPr/>
      </dsp:nvSpPr>
      <dsp:spPr>
        <a:xfrm>
          <a:off x="2396355" y="3098540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Center for Faculty Diversity &amp; Development</a:t>
          </a:r>
        </a:p>
      </dsp:txBody>
      <dsp:txXfrm>
        <a:off x="2396355" y="3098540"/>
        <a:ext cx="8749482" cy="415375"/>
      </dsp:txXfrm>
    </dsp:sp>
    <dsp:sp modelId="{E5A87FD9-BCD7-CC4B-A427-FBD0FD599D12}">
      <dsp:nvSpPr>
        <dsp:cNvPr id="0" name=""/>
        <dsp:cNvSpPr/>
      </dsp:nvSpPr>
      <dsp:spPr>
        <a:xfrm>
          <a:off x="2229167" y="351391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2C91E-2837-C645-9EE5-F51CE1F03030}">
      <dsp:nvSpPr>
        <dsp:cNvPr id="0" name=""/>
        <dsp:cNvSpPr/>
      </dsp:nvSpPr>
      <dsp:spPr>
        <a:xfrm>
          <a:off x="0" y="3536086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46A14-1428-E641-8CCF-7D53AF1CDF41}">
      <dsp:nvSpPr>
        <dsp:cNvPr id="0" name=""/>
        <dsp:cNvSpPr/>
      </dsp:nvSpPr>
      <dsp:spPr>
        <a:xfrm>
          <a:off x="0" y="3536086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Workshops</a:t>
          </a:r>
        </a:p>
      </dsp:txBody>
      <dsp:txXfrm>
        <a:off x="0" y="3536086"/>
        <a:ext cx="2229167" cy="1766747"/>
      </dsp:txXfrm>
    </dsp:sp>
    <dsp:sp modelId="{29C7A555-B855-BD4F-91C7-77B7EBEFD481}">
      <dsp:nvSpPr>
        <dsp:cNvPr id="0" name=""/>
        <dsp:cNvSpPr/>
      </dsp:nvSpPr>
      <dsp:spPr>
        <a:xfrm>
          <a:off x="2396355" y="355685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Preparing &amp; Managing a Budget</a:t>
          </a:r>
        </a:p>
      </dsp:txBody>
      <dsp:txXfrm>
        <a:off x="2396355" y="3556855"/>
        <a:ext cx="8749482" cy="415375"/>
      </dsp:txXfrm>
    </dsp:sp>
    <dsp:sp modelId="{AC0500D0-A037-644B-A9D7-4682301A1314}">
      <dsp:nvSpPr>
        <dsp:cNvPr id="0" name=""/>
        <dsp:cNvSpPr/>
      </dsp:nvSpPr>
      <dsp:spPr>
        <a:xfrm>
          <a:off x="2229167" y="3972230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DC233-CF59-544A-82B9-B75A3FEF4A7B}">
      <dsp:nvSpPr>
        <dsp:cNvPr id="0" name=""/>
        <dsp:cNvSpPr/>
      </dsp:nvSpPr>
      <dsp:spPr>
        <a:xfrm>
          <a:off x="2396355" y="3992999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Promotion &amp; Tenure</a:t>
          </a:r>
        </a:p>
      </dsp:txBody>
      <dsp:txXfrm>
        <a:off x="2396355" y="3992999"/>
        <a:ext cx="8749482" cy="415375"/>
      </dsp:txXfrm>
    </dsp:sp>
    <dsp:sp modelId="{D39DC4CE-7307-C54F-A171-6DAB1F697FCF}">
      <dsp:nvSpPr>
        <dsp:cNvPr id="0" name=""/>
        <dsp:cNvSpPr/>
      </dsp:nvSpPr>
      <dsp:spPr>
        <a:xfrm>
          <a:off x="2229167" y="440837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452B7-4702-8543-BF2C-4510B1AE35BD}">
      <dsp:nvSpPr>
        <dsp:cNvPr id="0" name=""/>
        <dsp:cNvSpPr/>
      </dsp:nvSpPr>
      <dsp:spPr>
        <a:xfrm>
          <a:off x="2396355" y="4429143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Faculty Supervisory Series</a:t>
          </a:r>
        </a:p>
      </dsp:txBody>
      <dsp:txXfrm>
        <a:off x="2396355" y="4429143"/>
        <a:ext cx="8749482" cy="415375"/>
      </dsp:txXfrm>
    </dsp:sp>
    <dsp:sp modelId="{4176275E-6F44-7044-AC11-D27EF1E16208}">
      <dsp:nvSpPr>
        <dsp:cNvPr id="0" name=""/>
        <dsp:cNvSpPr/>
      </dsp:nvSpPr>
      <dsp:spPr>
        <a:xfrm>
          <a:off x="2229167" y="4844519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42B2D-F5C3-1246-9500-857FF6157B10}">
      <dsp:nvSpPr>
        <dsp:cNvPr id="0" name=""/>
        <dsp:cNvSpPr/>
      </dsp:nvSpPr>
      <dsp:spPr>
        <a:xfrm>
          <a:off x="2396355" y="4865288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University </a:t>
          </a:r>
          <a:r>
            <a:rPr lang="en-US" sz="2000" kern="1200" dirty="0" err="1"/>
            <a:t>SuperVision</a:t>
          </a:r>
          <a:r>
            <a:rPr lang="en-US" sz="2000" kern="1200" dirty="0"/>
            <a:t> Program</a:t>
          </a:r>
        </a:p>
      </dsp:txBody>
      <dsp:txXfrm>
        <a:off x="2396355" y="4865288"/>
        <a:ext cx="8749482" cy="415375"/>
      </dsp:txXfrm>
    </dsp:sp>
    <dsp:sp modelId="{73C3DE5C-2440-0943-A707-B26D3D2B05DA}">
      <dsp:nvSpPr>
        <dsp:cNvPr id="0" name=""/>
        <dsp:cNvSpPr/>
      </dsp:nvSpPr>
      <dsp:spPr>
        <a:xfrm>
          <a:off x="2229167" y="528066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61582-8106-1043-8D85-9B7F4F28830D}">
      <dsp:nvSpPr>
        <dsp:cNvPr id="0" name=""/>
        <dsp:cNvSpPr/>
      </dsp:nvSpPr>
      <dsp:spPr>
        <a:xfrm>
          <a:off x="126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 dirty="0"/>
            <a:t>The Domain</a:t>
          </a:r>
          <a:endParaRPr lang="en-US" sz="4200" kern="1200" dirty="0"/>
        </a:p>
      </dsp:txBody>
      <dsp:txXfrm>
        <a:off x="44491" y="402009"/>
        <a:ext cx="2865532" cy="1389536"/>
      </dsp:txXfrm>
    </dsp:sp>
    <dsp:sp modelId="{30C65F08-741B-0D43-B8C9-CAACC5DE04EA}">
      <dsp:nvSpPr>
        <dsp:cNvPr id="0" name=""/>
        <dsp:cNvSpPr/>
      </dsp:nvSpPr>
      <dsp:spPr>
        <a:xfrm>
          <a:off x="296460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EAC09-8904-C14C-9F42-AC664BF2CD60}">
      <dsp:nvSpPr>
        <dsp:cNvPr id="0" name=""/>
        <dsp:cNvSpPr/>
      </dsp:nvSpPr>
      <dsp:spPr>
        <a:xfrm>
          <a:off x="591659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The COP has an identity defined by a shared domain of interest</a:t>
          </a:r>
          <a:endParaRPr lang="en-US" sz="1600" kern="1200"/>
        </a:p>
      </dsp:txBody>
      <dsp:txXfrm>
        <a:off x="634889" y="2247004"/>
        <a:ext cx="2275133" cy="1389536"/>
      </dsp:txXfrm>
    </dsp:sp>
    <dsp:sp modelId="{4DE8AC78-62E5-9943-9B32-292A8CB8BD1A}">
      <dsp:nvSpPr>
        <dsp:cNvPr id="0" name=""/>
        <dsp:cNvSpPr/>
      </dsp:nvSpPr>
      <dsp:spPr>
        <a:xfrm>
          <a:off x="369125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/>
            <a:t>The Community</a:t>
          </a:r>
          <a:endParaRPr lang="en-US" sz="4200" kern="1200"/>
        </a:p>
      </dsp:txBody>
      <dsp:txXfrm>
        <a:off x="3734481" y="402009"/>
        <a:ext cx="2865532" cy="1389536"/>
      </dsp:txXfrm>
    </dsp:sp>
    <dsp:sp modelId="{E1379475-E6BC-1D43-A4DF-657702B6E37F}">
      <dsp:nvSpPr>
        <dsp:cNvPr id="0" name=""/>
        <dsp:cNvSpPr/>
      </dsp:nvSpPr>
      <dsp:spPr>
        <a:xfrm>
          <a:off x="398645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44B7-585E-0C4D-9467-8172B5F2842C}">
      <dsp:nvSpPr>
        <dsp:cNvPr id="0" name=""/>
        <dsp:cNvSpPr/>
      </dsp:nvSpPr>
      <dsp:spPr>
        <a:xfrm>
          <a:off x="428165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interact and engage in joint activities and discussions, help each other, share information, and build relationships</a:t>
          </a:r>
          <a:endParaRPr lang="en-US" sz="1600" kern="1200" dirty="0"/>
        </a:p>
      </dsp:txBody>
      <dsp:txXfrm>
        <a:off x="4324880" y="2247004"/>
        <a:ext cx="2275133" cy="1389536"/>
      </dsp:txXfrm>
    </dsp:sp>
    <dsp:sp modelId="{637BBE63-3506-3141-82D5-62D82A79D1EA}">
      <dsp:nvSpPr>
        <dsp:cNvPr id="0" name=""/>
        <dsp:cNvSpPr/>
      </dsp:nvSpPr>
      <dsp:spPr>
        <a:xfrm>
          <a:off x="7381242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/>
            <a:t>The Practice</a:t>
          </a:r>
          <a:endParaRPr lang="en-US" sz="4200" kern="1200"/>
        </a:p>
      </dsp:txBody>
      <dsp:txXfrm>
        <a:off x="7424472" y="402009"/>
        <a:ext cx="2865532" cy="1389536"/>
      </dsp:txXfrm>
    </dsp:sp>
    <dsp:sp modelId="{BDD7AEBE-A46F-8246-8C9B-B4B9C5844DAB}">
      <dsp:nvSpPr>
        <dsp:cNvPr id="0" name=""/>
        <dsp:cNvSpPr/>
      </dsp:nvSpPr>
      <dsp:spPr>
        <a:xfrm>
          <a:off x="767644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E5FB6-98ED-5D49-A19F-42F0556F1A1D}">
      <dsp:nvSpPr>
        <dsp:cNvPr id="0" name=""/>
        <dsp:cNvSpPr/>
      </dsp:nvSpPr>
      <dsp:spPr>
        <a:xfrm>
          <a:off x="797164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are practitioners in a common area who develop a shared repertoire of resources</a:t>
          </a:r>
          <a:endParaRPr lang="en-US" sz="1600" kern="1200" dirty="0"/>
        </a:p>
      </dsp:txBody>
      <dsp:txXfrm>
        <a:off x="8014870" y="2247004"/>
        <a:ext cx="2275133" cy="138953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EE27F-CB16-AA44-ACDB-5F69ACD7BAB3}">
      <dsp:nvSpPr>
        <dsp:cNvPr id="0" name=""/>
        <dsp:cNvSpPr/>
      </dsp:nvSpPr>
      <dsp:spPr>
        <a:xfrm>
          <a:off x="0" y="2590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336D7-4A6B-0745-B80C-A99A56D5462E}">
      <dsp:nvSpPr>
        <dsp:cNvPr id="0" name=""/>
        <dsp:cNvSpPr/>
      </dsp:nvSpPr>
      <dsp:spPr>
        <a:xfrm>
          <a:off x="0" y="2590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Programs</a:t>
          </a:r>
        </a:p>
      </dsp:txBody>
      <dsp:txXfrm>
        <a:off x="0" y="2590"/>
        <a:ext cx="2229167" cy="1766747"/>
      </dsp:txXfrm>
    </dsp:sp>
    <dsp:sp modelId="{DF850F36-07F4-A04D-AF90-32DA83B05F75}">
      <dsp:nvSpPr>
        <dsp:cNvPr id="0" name=""/>
        <dsp:cNvSpPr/>
      </dsp:nvSpPr>
      <dsp:spPr>
        <a:xfrm>
          <a:off x="2396355" y="30195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Chairs Academy I &amp; II</a:t>
          </a:r>
        </a:p>
      </dsp:txBody>
      <dsp:txXfrm>
        <a:off x="2396355" y="30195"/>
        <a:ext cx="8749482" cy="552108"/>
      </dsp:txXfrm>
    </dsp:sp>
    <dsp:sp modelId="{E5F8C056-BB40-7241-9DF0-AEE6B9CC2394}">
      <dsp:nvSpPr>
        <dsp:cNvPr id="0" name=""/>
        <dsp:cNvSpPr/>
      </dsp:nvSpPr>
      <dsp:spPr>
        <a:xfrm>
          <a:off x="2229167" y="582304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E2DDB-4167-9848-85FD-13472D2E1F36}">
      <dsp:nvSpPr>
        <dsp:cNvPr id="0" name=""/>
        <dsp:cNvSpPr/>
      </dsp:nvSpPr>
      <dsp:spPr>
        <a:xfrm>
          <a:off x="2396355" y="609910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Women’s Executive Leadership Program (WELD)</a:t>
          </a:r>
        </a:p>
      </dsp:txBody>
      <dsp:txXfrm>
        <a:off x="2396355" y="609910"/>
        <a:ext cx="8749482" cy="552108"/>
      </dsp:txXfrm>
    </dsp:sp>
    <dsp:sp modelId="{BDFED6F7-3B4F-9246-AED2-6D445289C901}">
      <dsp:nvSpPr>
        <dsp:cNvPr id="0" name=""/>
        <dsp:cNvSpPr/>
      </dsp:nvSpPr>
      <dsp:spPr>
        <a:xfrm>
          <a:off x="2229167" y="1162018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355D5-4E5D-884C-9697-A93AEEF1584E}">
      <dsp:nvSpPr>
        <dsp:cNvPr id="0" name=""/>
        <dsp:cNvSpPr/>
      </dsp:nvSpPr>
      <dsp:spPr>
        <a:xfrm>
          <a:off x="2396355" y="1189624"/>
          <a:ext cx="8749482" cy="55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Deans workshop series</a:t>
          </a:r>
        </a:p>
      </dsp:txBody>
      <dsp:txXfrm>
        <a:off x="2396355" y="1189624"/>
        <a:ext cx="8749482" cy="552108"/>
      </dsp:txXfrm>
    </dsp:sp>
    <dsp:sp modelId="{0ADC585B-D46E-774F-BA79-E8905995A4B6}">
      <dsp:nvSpPr>
        <dsp:cNvPr id="0" name=""/>
        <dsp:cNvSpPr/>
      </dsp:nvSpPr>
      <dsp:spPr>
        <a:xfrm>
          <a:off x="2229167" y="174173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6BB01-AB7F-ED4D-A564-704438B7C815}">
      <dsp:nvSpPr>
        <dsp:cNvPr id="0" name=""/>
        <dsp:cNvSpPr/>
      </dsp:nvSpPr>
      <dsp:spPr>
        <a:xfrm>
          <a:off x="0" y="1769338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7000D-26E8-C844-AFE6-832CDEF8F1E2}">
      <dsp:nvSpPr>
        <dsp:cNvPr id="0" name=""/>
        <dsp:cNvSpPr/>
      </dsp:nvSpPr>
      <dsp:spPr>
        <a:xfrm>
          <a:off x="0" y="1769338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External Programs</a:t>
          </a:r>
        </a:p>
      </dsp:txBody>
      <dsp:txXfrm>
        <a:off x="0" y="1769338"/>
        <a:ext cx="2229167" cy="1766747"/>
      </dsp:txXfrm>
    </dsp:sp>
    <dsp:sp modelId="{788945B6-BB83-8540-B905-13DC2D071419}">
      <dsp:nvSpPr>
        <dsp:cNvPr id="0" name=""/>
        <dsp:cNvSpPr/>
      </dsp:nvSpPr>
      <dsp:spPr>
        <a:xfrm>
          <a:off x="2396355" y="1790107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Emerging Scholars (for grad students &amp; postdocs)</a:t>
          </a:r>
        </a:p>
      </dsp:txBody>
      <dsp:txXfrm>
        <a:off x="2396355" y="1790107"/>
        <a:ext cx="8749482" cy="415375"/>
      </dsp:txXfrm>
    </dsp:sp>
    <dsp:sp modelId="{E3C82CF1-9E6C-8B45-972B-817290E46768}">
      <dsp:nvSpPr>
        <dsp:cNvPr id="0" name=""/>
        <dsp:cNvSpPr/>
      </dsp:nvSpPr>
      <dsp:spPr>
        <a:xfrm>
          <a:off x="2229167" y="2205482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BCBBF-183C-F846-A7D5-89459416DDC5}">
      <dsp:nvSpPr>
        <dsp:cNvPr id="0" name=""/>
        <dsp:cNvSpPr/>
      </dsp:nvSpPr>
      <dsp:spPr>
        <a:xfrm>
          <a:off x="2396355" y="2226251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 Academic Leadership Development Program</a:t>
          </a:r>
        </a:p>
      </dsp:txBody>
      <dsp:txXfrm>
        <a:off x="2396355" y="2226251"/>
        <a:ext cx="8749482" cy="415375"/>
      </dsp:txXfrm>
    </dsp:sp>
    <dsp:sp modelId="{315C4086-AEA3-E34D-B398-170023994744}">
      <dsp:nvSpPr>
        <dsp:cNvPr id="0" name=""/>
        <dsp:cNvSpPr/>
      </dsp:nvSpPr>
      <dsp:spPr>
        <a:xfrm>
          <a:off x="2229167" y="2641627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49F95-4933-9D41-96D2-90E98F5FEA81}">
      <dsp:nvSpPr>
        <dsp:cNvPr id="0" name=""/>
        <dsp:cNvSpPr/>
      </dsp:nvSpPr>
      <dsp:spPr>
        <a:xfrm>
          <a:off x="2396355" y="266239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Bluegrass Higher Education Consortium Academic Leadership Academy</a:t>
          </a:r>
        </a:p>
      </dsp:txBody>
      <dsp:txXfrm>
        <a:off x="2396355" y="2662395"/>
        <a:ext cx="8749482" cy="415375"/>
      </dsp:txXfrm>
    </dsp:sp>
    <dsp:sp modelId="{E7646465-D787-544C-9F0E-80ED9C64DAE4}">
      <dsp:nvSpPr>
        <dsp:cNvPr id="0" name=""/>
        <dsp:cNvSpPr/>
      </dsp:nvSpPr>
      <dsp:spPr>
        <a:xfrm>
          <a:off x="2229167" y="3077771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0FB5B-BC26-BF42-9892-F8CB931C1F96}">
      <dsp:nvSpPr>
        <dsp:cNvPr id="0" name=""/>
        <dsp:cNvSpPr/>
      </dsp:nvSpPr>
      <dsp:spPr>
        <a:xfrm>
          <a:off x="2396355" y="3098540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Center for Faculty Diversity &amp; Development</a:t>
          </a:r>
        </a:p>
      </dsp:txBody>
      <dsp:txXfrm>
        <a:off x="2396355" y="3098540"/>
        <a:ext cx="8749482" cy="415375"/>
      </dsp:txXfrm>
    </dsp:sp>
    <dsp:sp modelId="{81F94F7E-6960-424D-8460-96D9ED545463}">
      <dsp:nvSpPr>
        <dsp:cNvPr id="0" name=""/>
        <dsp:cNvSpPr/>
      </dsp:nvSpPr>
      <dsp:spPr>
        <a:xfrm>
          <a:off x="2229167" y="351391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2C91E-2837-C645-9EE5-F51CE1F03030}">
      <dsp:nvSpPr>
        <dsp:cNvPr id="0" name=""/>
        <dsp:cNvSpPr/>
      </dsp:nvSpPr>
      <dsp:spPr>
        <a:xfrm>
          <a:off x="0" y="3536086"/>
          <a:ext cx="111458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46A14-1428-E641-8CCF-7D53AF1CDF41}">
      <dsp:nvSpPr>
        <dsp:cNvPr id="0" name=""/>
        <dsp:cNvSpPr/>
      </dsp:nvSpPr>
      <dsp:spPr>
        <a:xfrm>
          <a:off x="0" y="3536086"/>
          <a:ext cx="2229167" cy="17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UK Workshops</a:t>
          </a:r>
        </a:p>
      </dsp:txBody>
      <dsp:txXfrm>
        <a:off x="0" y="3536086"/>
        <a:ext cx="2229167" cy="1766747"/>
      </dsp:txXfrm>
    </dsp:sp>
    <dsp:sp modelId="{29C7A555-B855-BD4F-91C7-77B7EBEFD481}">
      <dsp:nvSpPr>
        <dsp:cNvPr id="0" name=""/>
        <dsp:cNvSpPr/>
      </dsp:nvSpPr>
      <dsp:spPr>
        <a:xfrm>
          <a:off x="2396355" y="3556855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Preparing &amp; Managing a Budget</a:t>
          </a:r>
        </a:p>
      </dsp:txBody>
      <dsp:txXfrm>
        <a:off x="2396355" y="3556855"/>
        <a:ext cx="8749482" cy="415375"/>
      </dsp:txXfrm>
    </dsp:sp>
    <dsp:sp modelId="{AC0500D0-A037-644B-A9D7-4682301A1314}">
      <dsp:nvSpPr>
        <dsp:cNvPr id="0" name=""/>
        <dsp:cNvSpPr/>
      </dsp:nvSpPr>
      <dsp:spPr>
        <a:xfrm>
          <a:off x="2229167" y="3972230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DC233-CF59-544A-82B9-B75A3FEF4A7B}">
      <dsp:nvSpPr>
        <dsp:cNvPr id="0" name=""/>
        <dsp:cNvSpPr/>
      </dsp:nvSpPr>
      <dsp:spPr>
        <a:xfrm>
          <a:off x="2396355" y="3992999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Promotion &amp; Tenure</a:t>
          </a:r>
        </a:p>
      </dsp:txBody>
      <dsp:txXfrm>
        <a:off x="2396355" y="3992999"/>
        <a:ext cx="8749482" cy="415375"/>
      </dsp:txXfrm>
    </dsp:sp>
    <dsp:sp modelId="{D39DC4CE-7307-C54F-A171-6DAB1F697FCF}">
      <dsp:nvSpPr>
        <dsp:cNvPr id="0" name=""/>
        <dsp:cNvSpPr/>
      </dsp:nvSpPr>
      <dsp:spPr>
        <a:xfrm>
          <a:off x="2229167" y="4408375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452B7-4702-8543-BF2C-4510B1AE35BD}">
      <dsp:nvSpPr>
        <dsp:cNvPr id="0" name=""/>
        <dsp:cNvSpPr/>
      </dsp:nvSpPr>
      <dsp:spPr>
        <a:xfrm>
          <a:off x="2396355" y="4429143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Faculty Supervisory Series</a:t>
          </a:r>
        </a:p>
      </dsp:txBody>
      <dsp:txXfrm>
        <a:off x="2396355" y="4429143"/>
        <a:ext cx="8749482" cy="415375"/>
      </dsp:txXfrm>
    </dsp:sp>
    <dsp:sp modelId="{4176275E-6F44-7044-AC11-D27EF1E16208}">
      <dsp:nvSpPr>
        <dsp:cNvPr id="0" name=""/>
        <dsp:cNvSpPr/>
      </dsp:nvSpPr>
      <dsp:spPr>
        <a:xfrm>
          <a:off x="2229167" y="4844519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42B2D-F5C3-1246-9500-857FF6157B10}">
      <dsp:nvSpPr>
        <dsp:cNvPr id="0" name=""/>
        <dsp:cNvSpPr/>
      </dsp:nvSpPr>
      <dsp:spPr>
        <a:xfrm>
          <a:off x="2396355" y="4865288"/>
          <a:ext cx="8749482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University </a:t>
          </a:r>
          <a:r>
            <a:rPr lang="en-US" sz="2000" kern="1200" dirty="0" err="1"/>
            <a:t>SuperVision</a:t>
          </a:r>
          <a:r>
            <a:rPr lang="en-US" sz="2000" kern="1200" dirty="0"/>
            <a:t> Program</a:t>
          </a:r>
        </a:p>
      </dsp:txBody>
      <dsp:txXfrm>
        <a:off x="2396355" y="4865288"/>
        <a:ext cx="8749482" cy="415375"/>
      </dsp:txXfrm>
    </dsp:sp>
    <dsp:sp modelId="{73C3DE5C-2440-0943-A707-B26D3D2B05DA}">
      <dsp:nvSpPr>
        <dsp:cNvPr id="0" name=""/>
        <dsp:cNvSpPr/>
      </dsp:nvSpPr>
      <dsp:spPr>
        <a:xfrm>
          <a:off x="2229167" y="5280663"/>
          <a:ext cx="89166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C600-445A-E040-9431-EA395582B883}">
      <dsp:nvSpPr>
        <dsp:cNvPr id="0" name=""/>
        <dsp:cNvSpPr/>
      </dsp:nvSpPr>
      <dsp:spPr>
        <a:xfrm>
          <a:off x="0" y="365427"/>
          <a:ext cx="1114540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EBB31-1494-7D49-B5CC-260DBC87F6A7}">
      <dsp:nvSpPr>
        <dsp:cNvPr id="0" name=""/>
        <dsp:cNvSpPr/>
      </dsp:nvSpPr>
      <dsp:spPr>
        <a:xfrm>
          <a:off x="557270" y="55467"/>
          <a:ext cx="7801784" cy="6199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Necessary, but not sufficient</a:t>
          </a:r>
          <a:endParaRPr lang="en-US" sz="2100" kern="1200"/>
        </a:p>
      </dsp:txBody>
      <dsp:txXfrm>
        <a:off x="587532" y="85729"/>
        <a:ext cx="7741260" cy="559396"/>
      </dsp:txXfrm>
    </dsp:sp>
    <dsp:sp modelId="{CAE694F7-A6B3-8544-B0AF-833C69445963}">
      <dsp:nvSpPr>
        <dsp:cNvPr id="0" name=""/>
        <dsp:cNvSpPr/>
      </dsp:nvSpPr>
      <dsp:spPr>
        <a:xfrm>
          <a:off x="0" y="1317987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/>
            <a:t>Primarily focused on mid-career faculty</a:t>
          </a:r>
          <a:endParaRPr lang="en-US" sz="2100" kern="1200"/>
        </a:p>
      </dsp:txBody>
      <dsp:txXfrm>
        <a:off x="0" y="1317987"/>
        <a:ext cx="11145406" cy="876487"/>
      </dsp:txXfrm>
    </dsp:sp>
    <dsp:sp modelId="{BCF5753A-6679-3D4F-B5BF-6B4EFCE8C516}">
      <dsp:nvSpPr>
        <dsp:cNvPr id="0" name=""/>
        <dsp:cNvSpPr/>
      </dsp:nvSpPr>
      <dsp:spPr>
        <a:xfrm>
          <a:off x="557270" y="1008027"/>
          <a:ext cx="7801784" cy="61992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Limited in target audience</a:t>
          </a:r>
          <a:endParaRPr lang="en-US" sz="2100" kern="1200" dirty="0"/>
        </a:p>
      </dsp:txBody>
      <dsp:txXfrm>
        <a:off x="587532" y="1038289"/>
        <a:ext cx="7741260" cy="559396"/>
      </dsp:txXfrm>
    </dsp:sp>
    <dsp:sp modelId="{4BBD3EC9-0CCE-134A-BB61-1F696C995C8C}">
      <dsp:nvSpPr>
        <dsp:cNvPr id="0" name=""/>
        <dsp:cNvSpPr/>
      </dsp:nvSpPr>
      <dsp:spPr>
        <a:xfrm>
          <a:off x="0" y="2617835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Heavy emphasis upon admin/leadership development </a:t>
          </a:r>
          <a:endParaRPr lang="en-US" sz="2100" kern="1200" dirty="0"/>
        </a:p>
      </dsp:txBody>
      <dsp:txXfrm>
        <a:off x="0" y="2617835"/>
        <a:ext cx="11145406" cy="876487"/>
      </dsp:txXfrm>
    </dsp:sp>
    <dsp:sp modelId="{937908F9-3FB6-8B46-AD81-C61EED70C76C}">
      <dsp:nvSpPr>
        <dsp:cNvPr id="0" name=""/>
        <dsp:cNvSpPr/>
      </dsp:nvSpPr>
      <dsp:spPr>
        <a:xfrm>
          <a:off x="557270" y="2307875"/>
          <a:ext cx="7801784" cy="61992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Limited in scope</a:t>
          </a:r>
          <a:endParaRPr lang="en-US" sz="2100" kern="1200"/>
        </a:p>
      </dsp:txBody>
      <dsp:txXfrm>
        <a:off x="587532" y="2338137"/>
        <a:ext cx="7741260" cy="559396"/>
      </dsp:txXfrm>
    </dsp:sp>
    <dsp:sp modelId="{88F6603E-4495-2948-9312-2428A2AE7F38}">
      <dsp:nvSpPr>
        <dsp:cNvPr id="0" name=""/>
        <dsp:cNvSpPr/>
      </dsp:nvSpPr>
      <dsp:spPr>
        <a:xfrm>
          <a:off x="0" y="3917682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Mostly require applications for limited spaces</a:t>
          </a:r>
          <a:endParaRPr lang="en-US" sz="2100" kern="1200" dirty="0"/>
        </a:p>
      </dsp:txBody>
      <dsp:txXfrm>
        <a:off x="0" y="3917682"/>
        <a:ext cx="11145406" cy="876487"/>
      </dsp:txXfrm>
    </dsp:sp>
    <dsp:sp modelId="{D1DE2255-926F-FD45-A63D-D4CE2FADACD7}">
      <dsp:nvSpPr>
        <dsp:cNvPr id="0" name=""/>
        <dsp:cNvSpPr/>
      </dsp:nvSpPr>
      <dsp:spPr>
        <a:xfrm>
          <a:off x="557270" y="3607722"/>
          <a:ext cx="7801784" cy="61992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Exclusive</a:t>
          </a:r>
          <a:endParaRPr lang="en-US" sz="2100" kern="1200"/>
        </a:p>
      </dsp:txBody>
      <dsp:txXfrm>
        <a:off x="587532" y="3637984"/>
        <a:ext cx="7741260" cy="55939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C600-445A-E040-9431-EA395582B883}">
      <dsp:nvSpPr>
        <dsp:cNvPr id="0" name=""/>
        <dsp:cNvSpPr/>
      </dsp:nvSpPr>
      <dsp:spPr>
        <a:xfrm>
          <a:off x="0" y="365427"/>
          <a:ext cx="1114540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EBB31-1494-7D49-B5CC-260DBC87F6A7}">
      <dsp:nvSpPr>
        <dsp:cNvPr id="0" name=""/>
        <dsp:cNvSpPr/>
      </dsp:nvSpPr>
      <dsp:spPr>
        <a:xfrm>
          <a:off x="557270" y="55467"/>
          <a:ext cx="7801784" cy="6199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Necessary, but not sufficient</a:t>
          </a:r>
          <a:endParaRPr lang="en-US" sz="2100" kern="1200"/>
        </a:p>
      </dsp:txBody>
      <dsp:txXfrm>
        <a:off x="587532" y="85729"/>
        <a:ext cx="7741260" cy="559396"/>
      </dsp:txXfrm>
    </dsp:sp>
    <dsp:sp modelId="{CAE694F7-A6B3-8544-B0AF-833C69445963}">
      <dsp:nvSpPr>
        <dsp:cNvPr id="0" name=""/>
        <dsp:cNvSpPr/>
      </dsp:nvSpPr>
      <dsp:spPr>
        <a:xfrm>
          <a:off x="0" y="1317987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/>
            <a:t>Primarily focused on mid-career faculty</a:t>
          </a:r>
          <a:endParaRPr lang="en-US" sz="2100" kern="1200"/>
        </a:p>
      </dsp:txBody>
      <dsp:txXfrm>
        <a:off x="0" y="1317987"/>
        <a:ext cx="11145406" cy="876487"/>
      </dsp:txXfrm>
    </dsp:sp>
    <dsp:sp modelId="{BCF5753A-6679-3D4F-B5BF-6B4EFCE8C516}">
      <dsp:nvSpPr>
        <dsp:cNvPr id="0" name=""/>
        <dsp:cNvSpPr/>
      </dsp:nvSpPr>
      <dsp:spPr>
        <a:xfrm>
          <a:off x="557270" y="1008027"/>
          <a:ext cx="7801784" cy="61992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Limited in target audience</a:t>
          </a:r>
          <a:endParaRPr lang="en-US" sz="2100" kern="1200" dirty="0"/>
        </a:p>
      </dsp:txBody>
      <dsp:txXfrm>
        <a:off x="587532" y="1038289"/>
        <a:ext cx="7741260" cy="559396"/>
      </dsp:txXfrm>
    </dsp:sp>
    <dsp:sp modelId="{4BBD3EC9-0CCE-134A-BB61-1F696C995C8C}">
      <dsp:nvSpPr>
        <dsp:cNvPr id="0" name=""/>
        <dsp:cNvSpPr/>
      </dsp:nvSpPr>
      <dsp:spPr>
        <a:xfrm>
          <a:off x="0" y="2617835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Heavy emphasis upon admin/leadership development </a:t>
          </a:r>
          <a:endParaRPr lang="en-US" sz="2100" kern="1200" dirty="0"/>
        </a:p>
      </dsp:txBody>
      <dsp:txXfrm>
        <a:off x="0" y="2617835"/>
        <a:ext cx="11145406" cy="876487"/>
      </dsp:txXfrm>
    </dsp:sp>
    <dsp:sp modelId="{937908F9-3FB6-8B46-AD81-C61EED70C76C}">
      <dsp:nvSpPr>
        <dsp:cNvPr id="0" name=""/>
        <dsp:cNvSpPr/>
      </dsp:nvSpPr>
      <dsp:spPr>
        <a:xfrm>
          <a:off x="557270" y="2307875"/>
          <a:ext cx="7801784" cy="61992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Limited in scope</a:t>
          </a:r>
          <a:endParaRPr lang="en-US" sz="2100" kern="1200"/>
        </a:p>
      </dsp:txBody>
      <dsp:txXfrm>
        <a:off x="587532" y="2338137"/>
        <a:ext cx="7741260" cy="559396"/>
      </dsp:txXfrm>
    </dsp:sp>
    <dsp:sp modelId="{88F6603E-4495-2948-9312-2428A2AE7F38}">
      <dsp:nvSpPr>
        <dsp:cNvPr id="0" name=""/>
        <dsp:cNvSpPr/>
      </dsp:nvSpPr>
      <dsp:spPr>
        <a:xfrm>
          <a:off x="0" y="3917682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Mostly require applications for limited spaces</a:t>
          </a:r>
          <a:endParaRPr lang="en-US" sz="2100" kern="1200" dirty="0"/>
        </a:p>
      </dsp:txBody>
      <dsp:txXfrm>
        <a:off x="0" y="3917682"/>
        <a:ext cx="11145406" cy="876487"/>
      </dsp:txXfrm>
    </dsp:sp>
    <dsp:sp modelId="{D1DE2255-926F-FD45-A63D-D4CE2FADACD7}">
      <dsp:nvSpPr>
        <dsp:cNvPr id="0" name=""/>
        <dsp:cNvSpPr/>
      </dsp:nvSpPr>
      <dsp:spPr>
        <a:xfrm>
          <a:off x="557270" y="3607722"/>
          <a:ext cx="7801784" cy="61992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Exclusive</a:t>
          </a:r>
          <a:endParaRPr lang="en-US" sz="2100" kern="1200"/>
        </a:p>
      </dsp:txBody>
      <dsp:txXfrm>
        <a:off x="587532" y="3637984"/>
        <a:ext cx="7741260" cy="55939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C600-445A-E040-9431-EA395582B883}">
      <dsp:nvSpPr>
        <dsp:cNvPr id="0" name=""/>
        <dsp:cNvSpPr/>
      </dsp:nvSpPr>
      <dsp:spPr>
        <a:xfrm>
          <a:off x="0" y="365427"/>
          <a:ext cx="1114540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EBB31-1494-7D49-B5CC-260DBC87F6A7}">
      <dsp:nvSpPr>
        <dsp:cNvPr id="0" name=""/>
        <dsp:cNvSpPr/>
      </dsp:nvSpPr>
      <dsp:spPr>
        <a:xfrm>
          <a:off x="557270" y="55467"/>
          <a:ext cx="7801784" cy="6199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Necessary, but not sufficient</a:t>
          </a:r>
          <a:endParaRPr lang="en-US" sz="2100" kern="1200"/>
        </a:p>
      </dsp:txBody>
      <dsp:txXfrm>
        <a:off x="587532" y="85729"/>
        <a:ext cx="7741260" cy="559396"/>
      </dsp:txXfrm>
    </dsp:sp>
    <dsp:sp modelId="{CAE694F7-A6B3-8544-B0AF-833C69445963}">
      <dsp:nvSpPr>
        <dsp:cNvPr id="0" name=""/>
        <dsp:cNvSpPr/>
      </dsp:nvSpPr>
      <dsp:spPr>
        <a:xfrm>
          <a:off x="0" y="1317987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/>
            <a:t>Primarily focused on mid-career faculty</a:t>
          </a:r>
          <a:endParaRPr lang="en-US" sz="2100" kern="1200"/>
        </a:p>
      </dsp:txBody>
      <dsp:txXfrm>
        <a:off x="0" y="1317987"/>
        <a:ext cx="11145406" cy="876487"/>
      </dsp:txXfrm>
    </dsp:sp>
    <dsp:sp modelId="{BCF5753A-6679-3D4F-B5BF-6B4EFCE8C516}">
      <dsp:nvSpPr>
        <dsp:cNvPr id="0" name=""/>
        <dsp:cNvSpPr/>
      </dsp:nvSpPr>
      <dsp:spPr>
        <a:xfrm>
          <a:off x="557270" y="1008027"/>
          <a:ext cx="7801784" cy="61992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Limited in target audience</a:t>
          </a:r>
          <a:endParaRPr lang="en-US" sz="2100" kern="1200" dirty="0"/>
        </a:p>
      </dsp:txBody>
      <dsp:txXfrm>
        <a:off x="587532" y="1038289"/>
        <a:ext cx="7741260" cy="559396"/>
      </dsp:txXfrm>
    </dsp:sp>
    <dsp:sp modelId="{4BBD3EC9-0CCE-134A-BB61-1F696C995C8C}">
      <dsp:nvSpPr>
        <dsp:cNvPr id="0" name=""/>
        <dsp:cNvSpPr/>
      </dsp:nvSpPr>
      <dsp:spPr>
        <a:xfrm>
          <a:off x="0" y="2617835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Heavy emphasis upon admin/leadership development </a:t>
          </a:r>
          <a:endParaRPr lang="en-US" sz="2100" kern="1200" dirty="0"/>
        </a:p>
      </dsp:txBody>
      <dsp:txXfrm>
        <a:off x="0" y="2617835"/>
        <a:ext cx="11145406" cy="876487"/>
      </dsp:txXfrm>
    </dsp:sp>
    <dsp:sp modelId="{937908F9-3FB6-8B46-AD81-C61EED70C76C}">
      <dsp:nvSpPr>
        <dsp:cNvPr id="0" name=""/>
        <dsp:cNvSpPr/>
      </dsp:nvSpPr>
      <dsp:spPr>
        <a:xfrm>
          <a:off x="557270" y="2307875"/>
          <a:ext cx="7801784" cy="61992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Limited in scope</a:t>
          </a:r>
          <a:endParaRPr lang="en-US" sz="2100" kern="1200"/>
        </a:p>
      </dsp:txBody>
      <dsp:txXfrm>
        <a:off x="587532" y="2338137"/>
        <a:ext cx="7741260" cy="559396"/>
      </dsp:txXfrm>
    </dsp:sp>
    <dsp:sp modelId="{88F6603E-4495-2948-9312-2428A2AE7F38}">
      <dsp:nvSpPr>
        <dsp:cNvPr id="0" name=""/>
        <dsp:cNvSpPr/>
      </dsp:nvSpPr>
      <dsp:spPr>
        <a:xfrm>
          <a:off x="0" y="3917682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Mostly require applications for limited spaces</a:t>
          </a:r>
          <a:endParaRPr lang="en-US" sz="2100" kern="1200" dirty="0"/>
        </a:p>
      </dsp:txBody>
      <dsp:txXfrm>
        <a:off x="0" y="3917682"/>
        <a:ext cx="11145406" cy="876487"/>
      </dsp:txXfrm>
    </dsp:sp>
    <dsp:sp modelId="{D1DE2255-926F-FD45-A63D-D4CE2FADACD7}">
      <dsp:nvSpPr>
        <dsp:cNvPr id="0" name=""/>
        <dsp:cNvSpPr/>
      </dsp:nvSpPr>
      <dsp:spPr>
        <a:xfrm>
          <a:off x="557270" y="3607722"/>
          <a:ext cx="7801784" cy="61992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Exclusive</a:t>
          </a:r>
          <a:endParaRPr lang="en-US" sz="2100" kern="1200"/>
        </a:p>
      </dsp:txBody>
      <dsp:txXfrm>
        <a:off x="587532" y="3637984"/>
        <a:ext cx="7741260" cy="55939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C600-445A-E040-9431-EA395582B883}">
      <dsp:nvSpPr>
        <dsp:cNvPr id="0" name=""/>
        <dsp:cNvSpPr/>
      </dsp:nvSpPr>
      <dsp:spPr>
        <a:xfrm>
          <a:off x="0" y="365427"/>
          <a:ext cx="1114540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EBB31-1494-7D49-B5CC-260DBC87F6A7}">
      <dsp:nvSpPr>
        <dsp:cNvPr id="0" name=""/>
        <dsp:cNvSpPr/>
      </dsp:nvSpPr>
      <dsp:spPr>
        <a:xfrm>
          <a:off x="557270" y="55467"/>
          <a:ext cx="7801784" cy="6199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Necessary, but not sufficient</a:t>
          </a:r>
          <a:endParaRPr lang="en-US" sz="2100" kern="1200"/>
        </a:p>
      </dsp:txBody>
      <dsp:txXfrm>
        <a:off x="587532" y="85729"/>
        <a:ext cx="7741260" cy="559396"/>
      </dsp:txXfrm>
    </dsp:sp>
    <dsp:sp modelId="{CAE694F7-A6B3-8544-B0AF-833C69445963}">
      <dsp:nvSpPr>
        <dsp:cNvPr id="0" name=""/>
        <dsp:cNvSpPr/>
      </dsp:nvSpPr>
      <dsp:spPr>
        <a:xfrm>
          <a:off x="0" y="1317987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/>
            <a:t>Primarily focused on mid-career faculty</a:t>
          </a:r>
          <a:endParaRPr lang="en-US" sz="2100" kern="1200"/>
        </a:p>
      </dsp:txBody>
      <dsp:txXfrm>
        <a:off x="0" y="1317987"/>
        <a:ext cx="11145406" cy="876487"/>
      </dsp:txXfrm>
    </dsp:sp>
    <dsp:sp modelId="{BCF5753A-6679-3D4F-B5BF-6B4EFCE8C516}">
      <dsp:nvSpPr>
        <dsp:cNvPr id="0" name=""/>
        <dsp:cNvSpPr/>
      </dsp:nvSpPr>
      <dsp:spPr>
        <a:xfrm>
          <a:off x="557270" y="1008027"/>
          <a:ext cx="7801784" cy="61992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Limited in target audience</a:t>
          </a:r>
          <a:endParaRPr lang="en-US" sz="2100" kern="1200" dirty="0"/>
        </a:p>
      </dsp:txBody>
      <dsp:txXfrm>
        <a:off x="587532" y="1038289"/>
        <a:ext cx="7741260" cy="559396"/>
      </dsp:txXfrm>
    </dsp:sp>
    <dsp:sp modelId="{4BBD3EC9-0CCE-134A-BB61-1F696C995C8C}">
      <dsp:nvSpPr>
        <dsp:cNvPr id="0" name=""/>
        <dsp:cNvSpPr/>
      </dsp:nvSpPr>
      <dsp:spPr>
        <a:xfrm>
          <a:off x="0" y="2617835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Heavy emphasis upon admin/leadership development </a:t>
          </a:r>
          <a:endParaRPr lang="en-US" sz="2100" kern="1200" dirty="0"/>
        </a:p>
      </dsp:txBody>
      <dsp:txXfrm>
        <a:off x="0" y="2617835"/>
        <a:ext cx="11145406" cy="876487"/>
      </dsp:txXfrm>
    </dsp:sp>
    <dsp:sp modelId="{937908F9-3FB6-8B46-AD81-C61EED70C76C}">
      <dsp:nvSpPr>
        <dsp:cNvPr id="0" name=""/>
        <dsp:cNvSpPr/>
      </dsp:nvSpPr>
      <dsp:spPr>
        <a:xfrm>
          <a:off x="557270" y="2307875"/>
          <a:ext cx="7801784" cy="61992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Limited in scope</a:t>
          </a:r>
          <a:endParaRPr lang="en-US" sz="2100" kern="1200"/>
        </a:p>
      </dsp:txBody>
      <dsp:txXfrm>
        <a:off x="587532" y="2338137"/>
        <a:ext cx="7741260" cy="559396"/>
      </dsp:txXfrm>
    </dsp:sp>
    <dsp:sp modelId="{88F6603E-4495-2948-9312-2428A2AE7F38}">
      <dsp:nvSpPr>
        <dsp:cNvPr id="0" name=""/>
        <dsp:cNvSpPr/>
      </dsp:nvSpPr>
      <dsp:spPr>
        <a:xfrm>
          <a:off x="0" y="3917682"/>
          <a:ext cx="11145406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37388" rIns="86500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Mostly require applications for limited spaces</a:t>
          </a:r>
          <a:endParaRPr lang="en-US" sz="2100" kern="1200" dirty="0"/>
        </a:p>
      </dsp:txBody>
      <dsp:txXfrm>
        <a:off x="0" y="3917682"/>
        <a:ext cx="11145406" cy="876487"/>
      </dsp:txXfrm>
    </dsp:sp>
    <dsp:sp modelId="{D1DE2255-926F-FD45-A63D-D4CE2FADACD7}">
      <dsp:nvSpPr>
        <dsp:cNvPr id="0" name=""/>
        <dsp:cNvSpPr/>
      </dsp:nvSpPr>
      <dsp:spPr>
        <a:xfrm>
          <a:off x="557270" y="3607722"/>
          <a:ext cx="7801784" cy="61992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Exclusive</a:t>
          </a:r>
          <a:endParaRPr lang="en-US" sz="2100" kern="1200"/>
        </a:p>
      </dsp:txBody>
      <dsp:txXfrm>
        <a:off x="587532" y="3637984"/>
        <a:ext cx="7741260" cy="55939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1A164-C93B-CC4A-82FA-99F27FFBFB61}">
      <dsp:nvSpPr>
        <dsp:cNvPr id="0" name=""/>
        <dsp:cNvSpPr/>
      </dsp:nvSpPr>
      <dsp:spPr>
        <a:xfrm>
          <a:off x="0" y="476886"/>
          <a:ext cx="11145406" cy="115829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baseline="0" dirty="0"/>
            <a:t>1. Develop PD programs and workshops for specific title series and for faculty at different points in their trajectories</a:t>
          </a:r>
          <a:endParaRPr lang="en-US" sz="3000" kern="1200" dirty="0"/>
        </a:p>
      </dsp:txBody>
      <dsp:txXfrm>
        <a:off x="56543" y="533429"/>
        <a:ext cx="11032320" cy="1045213"/>
      </dsp:txXfrm>
    </dsp:sp>
    <dsp:sp modelId="{5370DE06-7576-7B4D-92C9-116893400F27}">
      <dsp:nvSpPr>
        <dsp:cNvPr id="0" name=""/>
        <dsp:cNvSpPr/>
      </dsp:nvSpPr>
      <dsp:spPr>
        <a:xfrm>
          <a:off x="0" y="1635186"/>
          <a:ext cx="11145406" cy="760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Lecturers, clinical faculty, research faculty, special title series, extension, etc.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Post-doc, Assistant, Associate, Full, Emeriti</a:t>
          </a:r>
          <a:endParaRPr lang="en-US" sz="2300" kern="1200"/>
        </a:p>
      </dsp:txBody>
      <dsp:txXfrm>
        <a:off x="0" y="1635186"/>
        <a:ext cx="11145406" cy="760725"/>
      </dsp:txXfrm>
    </dsp:sp>
    <dsp:sp modelId="{E3806ABF-4001-7748-AE81-EA7D6F260169}">
      <dsp:nvSpPr>
        <dsp:cNvPr id="0" name=""/>
        <dsp:cNvSpPr/>
      </dsp:nvSpPr>
      <dsp:spPr>
        <a:xfrm>
          <a:off x="0" y="2395911"/>
          <a:ext cx="11145406" cy="1158299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baseline="0"/>
            <a:t>Examples</a:t>
          </a:r>
          <a:endParaRPr lang="en-US" sz="3000" kern="1200"/>
        </a:p>
      </dsp:txBody>
      <dsp:txXfrm>
        <a:off x="56543" y="2452454"/>
        <a:ext cx="11032320" cy="1045213"/>
      </dsp:txXfrm>
    </dsp:sp>
    <dsp:sp modelId="{9BB29D69-EB4E-CA4B-9AB2-6B5932423241}">
      <dsp:nvSpPr>
        <dsp:cNvPr id="0" name=""/>
        <dsp:cNvSpPr/>
      </dsp:nvSpPr>
      <dsp:spPr>
        <a:xfrm>
          <a:off x="0" y="3554211"/>
          <a:ext cx="11145406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Integrating service-learning in coursework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Moving from Associate to Full – I successfully got tenure…now what?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Looking forward to retirement – how do I wrap things up, and what’s next?</a:t>
          </a:r>
          <a:endParaRPr lang="en-US" sz="2300" kern="1200"/>
        </a:p>
      </dsp:txBody>
      <dsp:txXfrm>
        <a:off x="0" y="3554211"/>
        <a:ext cx="11145406" cy="11178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1A164-C93B-CC4A-82FA-99F27FFBFB61}">
      <dsp:nvSpPr>
        <dsp:cNvPr id="0" name=""/>
        <dsp:cNvSpPr/>
      </dsp:nvSpPr>
      <dsp:spPr>
        <a:xfrm>
          <a:off x="0" y="476886"/>
          <a:ext cx="11145406" cy="115829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baseline="0" dirty="0"/>
            <a:t>1. Develop PD programs and workshops for specific title series and for faculty at different points in their trajectories</a:t>
          </a:r>
          <a:endParaRPr lang="en-US" sz="3000" kern="1200" dirty="0"/>
        </a:p>
      </dsp:txBody>
      <dsp:txXfrm>
        <a:off x="56543" y="533429"/>
        <a:ext cx="11032320" cy="1045213"/>
      </dsp:txXfrm>
    </dsp:sp>
    <dsp:sp modelId="{5370DE06-7576-7B4D-92C9-116893400F27}">
      <dsp:nvSpPr>
        <dsp:cNvPr id="0" name=""/>
        <dsp:cNvSpPr/>
      </dsp:nvSpPr>
      <dsp:spPr>
        <a:xfrm>
          <a:off x="0" y="1635186"/>
          <a:ext cx="11145406" cy="760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Lecturers, clinical faculty, research faculty, special title series, extension, etc.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Post-doc, Assistant, Associate, Full, Emeriti</a:t>
          </a:r>
          <a:endParaRPr lang="en-US" sz="2300" kern="1200"/>
        </a:p>
      </dsp:txBody>
      <dsp:txXfrm>
        <a:off x="0" y="1635186"/>
        <a:ext cx="11145406" cy="760725"/>
      </dsp:txXfrm>
    </dsp:sp>
    <dsp:sp modelId="{E3806ABF-4001-7748-AE81-EA7D6F260169}">
      <dsp:nvSpPr>
        <dsp:cNvPr id="0" name=""/>
        <dsp:cNvSpPr/>
      </dsp:nvSpPr>
      <dsp:spPr>
        <a:xfrm>
          <a:off x="0" y="2395911"/>
          <a:ext cx="11145406" cy="1158299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baseline="0"/>
            <a:t>Examples</a:t>
          </a:r>
          <a:endParaRPr lang="en-US" sz="3000" kern="1200"/>
        </a:p>
      </dsp:txBody>
      <dsp:txXfrm>
        <a:off x="56543" y="2452454"/>
        <a:ext cx="11032320" cy="1045213"/>
      </dsp:txXfrm>
    </dsp:sp>
    <dsp:sp modelId="{9BB29D69-EB4E-CA4B-9AB2-6B5932423241}">
      <dsp:nvSpPr>
        <dsp:cNvPr id="0" name=""/>
        <dsp:cNvSpPr/>
      </dsp:nvSpPr>
      <dsp:spPr>
        <a:xfrm>
          <a:off x="0" y="3554211"/>
          <a:ext cx="11145406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Integrating service-learning in coursework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Moving from Associate to Full – I successfully got tenure…now what?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Looking forward to retirement – how do I wrap things up, and what’s next?</a:t>
          </a:r>
          <a:endParaRPr lang="en-US" sz="2300" kern="1200"/>
        </a:p>
      </dsp:txBody>
      <dsp:txXfrm>
        <a:off x="0" y="3554211"/>
        <a:ext cx="11145406" cy="111780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CB6F-2DFB-A04B-9FF6-C657F09B2A93}">
      <dsp:nvSpPr>
        <dsp:cNvPr id="0" name=""/>
        <dsp:cNvSpPr/>
      </dsp:nvSpPr>
      <dsp:spPr>
        <a:xfrm>
          <a:off x="0" y="404678"/>
          <a:ext cx="11145406" cy="111969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baseline="0"/>
            <a:t>2. Identify development needs for particular roles within departments/colleges that are not currently being addressed</a:t>
          </a:r>
          <a:endParaRPr lang="en-US" sz="2900" kern="1200"/>
        </a:p>
      </dsp:txBody>
      <dsp:txXfrm>
        <a:off x="54659" y="459337"/>
        <a:ext cx="11036088" cy="1010372"/>
      </dsp:txXfrm>
    </dsp:sp>
    <dsp:sp modelId="{78FD315A-6FEF-8243-9DA8-9AA6B4AEAA14}">
      <dsp:nvSpPr>
        <dsp:cNvPr id="0" name=""/>
        <dsp:cNvSpPr/>
      </dsp:nvSpPr>
      <dsp:spPr>
        <a:xfrm>
          <a:off x="0" y="1524368"/>
          <a:ext cx="11145406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Directors of Graduate/Undergraduate Studies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Program faculty chairs</a:t>
          </a:r>
          <a:endParaRPr lang="en-US" sz="2300" kern="1200"/>
        </a:p>
      </dsp:txBody>
      <dsp:txXfrm>
        <a:off x="0" y="1524368"/>
        <a:ext cx="11145406" cy="750375"/>
      </dsp:txXfrm>
    </dsp:sp>
    <dsp:sp modelId="{32AC2961-6587-AC40-A921-743BA71A8290}">
      <dsp:nvSpPr>
        <dsp:cNvPr id="0" name=""/>
        <dsp:cNvSpPr/>
      </dsp:nvSpPr>
      <dsp:spPr>
        <a:xfrm>
          <a:off x="0" y="2274744"/>
          <a:ext cx="11145406" cy="111969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baseline="0"/>
            <a:t>Examples</a:t>
          </a:r>
          <a:endParaRPr lang="en-US" sz="2900" kern="1200"/>
        </a:p>
      </dsp:txBody>
      <dsp:txXfrm>
        <a:off x="54659" y="2329403"/>
        <a:ext cx="11036088" cy="1010372"/>
      </dsp:txXfrm>
    </dsp:sp>
    <dsp:sp modelId="{05576E40-5C4A-7D4A-A80A-08F93E3643E1}">
      <dsp:nvSpPr>
        <dsp:cNvPr id="0" name=""/>
        <dsp:cNvSpPr/>
      </dsp:nvSpPr>
      <dsp:spPr>
        <a:xfrm>
          <a:off x="0" y="3394434"/>
          <a:ext cx="11145406" cy="1050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Recruiting, retaining, and supporting diverse groups of students in your program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How can we ensure our programs/courses are equitable, inclusive, and socially just? </a:t>
          </a:r>
          <a:endParaRPr lang="en-US" sz="2300" kern="1200" dirty="0"/>
        </a:p>
      </dsp:txBody>
      <dsp:txXfrm>
        <a:off x="0" y="3394434"/>
        <a:ext cx="11145406" cy="105052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CB6F-2DFB-A04B-9FF6-C657F09B2A93}">
      <dsp:nvSpPr>
        <dsp:cNvPr id="0" name=""/>
        <dsp:cNvSpPr/>
      </dsp:nvSpPr>
      <dsp:spPr>
        <a:xfrm>
          <a:off x="0" y="404678"/>
          <a:ext cx="11145406" cy="111969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baseline="0"/>
            <a:t>2. Identify development needs for particular roles within departments/colleges that are not currently being addressed</a:t>
          </a:r>
          <a:endParaRPr lang="en-US" sz="2900" kern="1200"/>
        </a:p>
      </dsp:txBody>
      <dsp:txXfrm>
        <a:off x="54659" y="459337"/>
        <a:ext cx="11036088" cy="1010372"/>
      </dsp:txXfrm>
    </dsp:sp>
    <dsp:sp modelId="{78FD315A-6FEF-8243-9DA8-9AA6B4AEAA14}">
      <dsp:nvSpPr>
        <dsp:cNvPr id="0" name=""/>
        <dsp:cNvSpPr/>
      </dsp:nvSpPr>
      <dsp:spPr>
        <a:xfrm>
          <a:off x="0" y="1524368"/>
          <a:ext cx="11145406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Directors of Graduate/Undergraduate Studies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Program faculty chairs</a:t>
          </a:r>
          <a:endParaRPr lang="en-US" sz="2300" kern="1200"/>
        </a:p>
      </dsp:txBody>
      <dsp:txXfrm>
        <a:off x="0" y="1524368"/>
        <a:ext cx="11145406" cy="750375"/>
      </dsp:txXfrm>
    </dsp:sp>
    <dsp:sp modelId="{32AC2961-6587-AC40-A921-743BA71A8290}">
      <dsp:nvSpPr>
        <dsp:cNvPr id="0" name=""/>
        <dsp:cNvSpPr/>
      </dsp:nvSpPr>
      <dsp:spPr>
        <a:xfrm>
          <a:off x="0" y="2274744"/>
          <a:ext cx="11145406" cy="111969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baseline="0"/>
            <a:t>Examples</a:t>
          </a:r>
          <a:endParaRPr lang="en-US" sz="2900" kern="1200"/>
        </a:p>
      </dsp:txBody>
      <dsp:txXfrm>
        <a:off x="54659" y="2329403"/>
        <a:ext cx="11036088" cy="1010372"/>
      </dsp:txXfrm>
    </dsp:sp>
    <dsp:sp modelId="{05576E40-5C4A-7D4A-A80A-08F93E3643E1}">
      <dsp:nvSpPr>
        <dsp:cNvPr id="0" name=""/>
        <dsp:cNvSpPr/>
      </dsp:nvSpPr>
      <dsp:spPr>
        <a:xfrm>
          <a:off x="0" y="3394434"/>
          <a:ext cx="11145406" cy="1050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/>
            <a:t>Recruiting, retaining, and supporting diverse groups of students in your program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i="0" kern="1200" dirty="0"/>
            <a:t>How can we ensure our programs/courses are equitable, inclusive, and socially just? </a:t>
          </a:r>
          <a:endParaRPr lang="en-US" sz="2300" kern="1200" dirty="0"/>
        </a:p>
      </dsp:txBody>
      <dsp:txXfrm>
        <a:off x="0" y="3394434"/>
        <a:ext cx="11145406" cy="105052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CB6F-2DFB-A04B-9FF6-C657F09B2A93}">
      <dsp:nvSpPr>
        <dsp:cNvPr id="0" name=""/>
        <dsp:cNvSpPr/>
      </dsp:nvSpPr>
      <dsp:spPr>
        <a:xfrm>
          <a:off x="0" y="13043"/>
          <a:ext cx="11145406" cy="104247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baseline="0" dirty="0"/>
            <a:t>3. Ensure that program offerings cover the range of faculty responsibilities and expectations</a:t>
          </a:r>
          <a:endParaRPr lang="en-US" sz="2700" kern="1200" dirty="0"/>
        </a:p>
      </dsp:txBody>
      <dsp:txXfrm>
        <a:off x="50889" y="63932"/>
        <a:ext cx="11043628" cy="940692"/>
      </dsp:txXfrm>
    </dsp:sp>
    <dsp:sp modelId="{78FD315A-6FEF-8243-9DA8-9AA6B4AEAA14}">
      <dsp:nvSpPr>
        <dsp:cNvPr id="0" name=""/>
        <dsp:cNvSpPr/>
      </dsp:nvSpPr>
      <dsp:spPr>
        <a:xfrm>
          <a:off x="0" y="1055513"/>
          <a:ext cx="11145406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0" i="0" kern="1200" dirty="0"/>
            <a:t>Research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Teaching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Service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Administration</a:t>
          </a:r>
        </a:p>
      </dsp:txBody>
      <dsp:txXfrm>
        <a:off x="0" y="1055513"/>
        <a:ext cx="11145406" cy="1369305"/>
      </dsp:txXfrm>
    </dsp:sp>
    <dsp:sp modelId="{32AC2961-6587-AC40-A921-743BA71A8290}">
      <dsp:nvSpPr>
        <dsp:cNvPr id="0" name=""/>
        <dsp:cNvSpPr/>
      </dsp:nvSpPr>
      <dsp:spPr>
        <a:xfrm>
          <a:off x="0" y="2424819"/>
          <a:ext cx="11145406" cy="104247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baseline="0" dirty="0"/>
            <a:t>Examples</a:t>
          </a:r>
          <a:endParaRPr lang="en-US" sz="2700" kern="1200" dirty="0"/>
        </a:p>
      </dsp:txBody>
      <dsp:txXfrm>
        <a:off x="50889" y="2475708"/>
        <a:ext cx="11043628" cy="940692"/>
      </dsp:txXfrm>
    </dsp:sp>
    <dsp:sp modelId="{B74BE303-32DE-6740-BEF3-9176D371B3FA}">
      <dsp:nvSpPr>
        <dsp:cNvPr id="0" name=""/>
        <dsp:cNvSpPr/>
      </dsp:nvSpPr>
      <dsp:spPr>
        <a:xfrm>
          <a:off x="0" y="3467289"/>
          <a:ext cx="11145406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Developing community-engaged research projects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Incorporating service-learning into teaching and programs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Becoming a public scholar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Effective mentoring of students and colleagues</a:t>
          </a:r>
        </a:p>
      </dsp:txBody>
      <dsp:txXfrm>
        <a:off x="0" y="3467289"/>
        <a:ext cx="11145406" cy="1369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61582-8106-1043-8D85-9B7F4F28830D}">
      <dsp:nvSpPr>
        <dsp:cNvPr id="0" name=""/>
        <dsp:cNvSpPr/>
      </dsp:nvSpPr>
      <dsp:spPr>
        <a:xfrm>
          <a:off x="126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 dirty="0"/>
            <a:t>The Domain</a:t>
          </a:r>
          <a:endParaRPr lang="en-US" sz="4200" kern="1200" dirty="0"/>
        </a:p>
      </dsp:txBody>
      <dsp:txXfrm>
        <a:off x="44491" y="402009"/>
        <a:ext cx="2865532" cy="1389536"/>
      </dsp:txXfrm>
    </dsp:sp>
    <dsp:sp modelId="{30C65F08-741B-0D43-B8C9-CAACC5DE04EA}">
      <dsp:nvSpPr>
        <dsp:cNvPr id="0" name=""/>
        <dsp:cNvSpPr/>
      </dsp:nvSpPr>
      <dsp:spPr>
        <a:xfrm>
          <a:off x="296460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EAC09-8904-C14C-9F42-AC664BF2CD60}">
      <dsp:nvSpPr>
        <dsp:cNvPr id="0" name=""/>
        <dsp:cNvSpPr/>
      </dsp:nvSpPr>
      <dsp:spPr>
        <a:xfrm>
          <a:off x="591659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The COP has an identity defined by a shared domain of interest</a:t>
          </a:r>
          <a:endParaRPr lang="en-US" sz="1600" kern="1200"/>
        </a:p>
      </dsp:txBody>
      <dsp:txXfrm>
        <a:off x="634889" y="2247004"/>
        <a:ext cx="2275133" cy="1389536"/>
      </dsp:txXfrm>
    </dsp:sp>
    <dsp:sp modelId="{4DE8AC78-62E5-9943-9B32-292A8CB8BD1A}">
      <dsp:nvSpPr>
        <dsp:cNvPr id="0" name=""/>
        <dsp:cNvSpPr/>
      </dsp:nvSpPr>
      <dsp:spPr>
        <a:xfrm>
          <a:off x="3691251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/>
            <a:t>The Community</a:t>
          </a:r>
          <a:endParaRPr lang="en-US" sz="4200" kern="1200"/>
        </a:p>
      </dsp:txBody>
      <dsp:txXfrm>
        <a:off x="3734481" y="402009"/>
        <a:ext cx="2865532" cy="1389536"/>
      </dsp:txXfrm>
    </dsp:sp>
    <dsp:sp modelId="{E1379475-E6BC-1D43-A4DF-657702B6E37F}">
      <dsp:nvSpPr>
        <dsp:cNvPr id="0" name=""/>
        <dsp:cNvSpPr/>
      </dsp:nvSpPr>
      <dsp:spPr>
        <a:xfrm>
          <a:off x="398645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744B7-585E-0C4D-9467-8172B5F2842C}">
      <dsp:nvSpPr>
        <dsp:cNvPr id="0" name=""/>
        <dsp:cNvSpPr/>
      </dsp:nvSpPr>
      <dsp:spPr>
        <a:xfrm>
          <a:off x="428165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interact and engage in joint activities and discussions, help each other, share information, and build relationships</a:t>
          </a:r>
          <a:endParaRPr lang="en-US" sz="1600" kern="1200" dirty="0"/>
        </a:p>
      </dsp:txBody>
      <dsp:txXfrm>
        <a:off x="4324880" y="2247004"/>
        <a:ext cx="2275133" cy="1389536"/>
      </dsp:txXfrm>
    </dsp:sp>
    <dsp:sp modelId="{637BBE63-3506-3141-82D5-62D82A79D1EA}">
      <dsp:nvSpPr>
        <dsp:cNvPr id="0" name=""/>
        <dsp:cNvSpPr/>
      </dsp:nvSpPr>
      <dsp:spPr>
        <a:xfrm>
          <a:off x="7381242" y="358779"/>
          <a:ext cx="2951992" cy="147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baseline="0"/>
            <a:t>The Practice</a:t>
          </a:r>
          <a:endParaRPr lang="en-US" sz="4200" kern="1200"/>
        </a:p>
      </dsp:txBody>
      <dsp:txXfrm>
        <a:off x="7424472" y="402009"/>
        <a:ext cx="2865532" cy="1389536"/>
      </dsp:txXfrm>
    </dsp:sp>
    <dsp:sp modelId="{BDD7AEBE-A46F-8246-8C9B-B4B9C5844DAB}">
      <dsp:nvSpPr>
        <dsp:cNvPr id="0" name=""/>
        <dsp:cNvSpPr/>
      </dsp:nvSpPr>
      <dsp:spPr>
        <a:xfrm>
          <a:off x="7676441" y="1834775"/>
          <a:ext cx="295199" cy="1106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997"/>
              </a:lnTo>
              <a:lnTo>
                <a:pt x="295199" y="1106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E5FB6-98ED-5D49-A19F-42F0556F1A1D}">
      <dsp:nvSpPr>
        <dsp:cNvPr id="0" name=""/>
        <dsp:cNvSpPr/>
      </dsp:nvSpPr>
      <dsp:spPr>
        <a:xfrm>
          <a:off x="7971640" y="2203774"/>
          <a:ext cx="2361593" cy="14759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Members are practitioners in a common area who develop a shared repertoire of resources</a:t>
          </a:r>
          <a:endParaRPr lang="en-US" sz="1600" kern="1200" dirty="0"/>
        </a:p>
      </dsp:txBody>
      <dsp:txXfrm>
        <a:off x="8014870" y="2247004"/>
        <a:ext cx="2275133" cy="138953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CB6F-2DFB-A04B-9FF6-C657F09B2A93}">
      <dsp:nvSpPr>
        <dsp:cNvPr id="0" name=""/>
        <dsp:cNvSpPr/>
      </dsp:nvSpPr>
      <dsp:spPr>
        <a:xfrm>
          <a:off x="0" y="13043"/>
          <a:ext cx="11145406" cy="104247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baseline="0" dirty="0"/>
            <a:t>3. Ensure that program offerings cover the range of faculty responsibilities and expectations</a:t>
          </a:r>
          <a:endParaRPr lang="en-US" sz="2700" kern="1200" dirty="0"/>
        </a:p>
      </dsp:txBody>
      <dsp:txXfrm>
        <a:off x="50889" y="63932"/>
        <a:ext cx="11043628" cy="940692"/>
      </dsp:txXfrm>
    </dsp:sp>
    <dsp:sp modelId="{78FD315A-6FEF-8243-9DA8-9AA6B4AEAA14}">
      <dsp:nvSpPr>
        <dsp:cNvPr id="0" name=""/>
        <dsp:cNvSpPr/>
      </dsp:nvSpPr>
      <dsp:spPr>
        <a:xfrm>
          <a:off x="0" y="1055513"/>
          <a:ext cx="11145406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0" i="0" kern="1200" dirty="0"/>
            <a:t>Research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Teaching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Service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Administration</a:t>
          </a:r>
        </a:p>
      </dsp:txBody>
      <dsp:txXfrm>
        <a:off x="0" y="1055513"/>
        <a:ext cx="11145406" cy="1369305"/>
      </dsp:txXfrm>
    </dsp:sp>
    <dsp:sp modelId="{32AC2961-6587-AC40-A921-743BA71A8290}">
      <dsp:nvSpPr>
        <dsp:cNvPr id="0" name=""/>
        <dsp:cNvSpPr/>
      </dsp:nvSpPr>
      <dsp:spPr>
        <a:xfrm>
          <a:off x="0" y="2424819"/>
          <a:ext cx="11145406" cy="104247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baseline="0" dirty="0"/>
            <a:t>Examples</a:t>
          </a:r>
          <a:endParaRPr lang="en-US" sz="2700" kern="1200" dirty="0"/>
        </a:p>
      </dsp:txBody>
      <dsp:txXfrm>
        <a:off x="50889" y="2475708"/>
        <a:ext cx="11043628" cy="940692"/>
      </dsp:txXfrm>
    </dsp:sp>
    <dsp:sp modelId="{B74BE303-32DE-6740-BEF3-9176D371B3FA}">
      <dsp:nvSpPr>
        <dsp:cNvPr id="0" name=""/>
        <dsp:cNvSpPr/>
      </dsp:nvSpPr>
      <dsp:spPr>
        <a:xfrm>
          <a:off x="0" y="3467289"/>
          <a:ext cx="11145406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Developing community-engaged research projects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Incorporating service-learning into teaching and programs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Becoming a public scholar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Effective mentoring of students and colleagues</a:t>
          </a:r>
        </a:p>
      </dsp:txBody>
      <dsp:txXfrm>
        <a:off x="0" y="3467289"/>
        <a:ext cx="11145406" cy="136930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6D883-F041-D04F-A7DC-0898A33C9E8C}">
      <dsp:nvSpPr>
        <dsp:cNvPr id="0" name=""/>
        <dsp:cNvSpPr/>
      </dsp:nvSpPr>
      <dsp:spPr>
        <a:xfrm>
          <a:off x="0" y="234511"/>
          <a:ext cx="11145406" cy="142857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/>
            <a:t>4. Where possible, expand programs to include staff in professional development programming</a:t>
          </a:r>
          <a:endParaRPr lang="en-US" sz="3700" kern="1200" dirty="0"/>
        </a:p>
      </dsp:txBody>
      <dsp:txXfrm>
        <a:off x="69737" y="304248"/>
        <a:ext cx="11005932" cy="1289096"/>
      </dsp:txXfrm>
    </dsp:sp>
    <dsp:sp modelId="{AB743C68-8099-BA43-B136-728B409EC859}">
      <dsp:nvSpPr>
        <dsp:cNvPr id="0" name=""/>
        <dsp:cNvSpPr/>
      </dsp:nvSpPr>
      <dsp:spPr>
        <a:xfrm>
          <a:off x="0" y="1769641"/>
          <a:ext cx="11145406" cy="142857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/>
            <a:t>Examples</a:t>
          </a:r>
          <a:endParaRPr lang="en-US" sz="3700" kern="1200"/>
        </a:p>
      </dsp:txBody>
      <dsp:txXfrm>
        <a:off x="69737" y="1839378"/>
        <a:ext cx="11005932" cy="1289096"/>
      </dsp:txXfrm>
    </dsp:sp>
    <dsp:sp modelId="{8DB2120B-04EA-A942-B5EF-1BDA2D63BEE7}">
      <dsp:nvSpPr>
        <dsp:cNvPr id="0" name=""/>
        <dsp:cNvSpPr/>
      </dsp:nvSpPr>
      <dsp:spPr>
        <a:xfrm>
          <a:off x="0" y="3198211"/>
          <a:ext cx="11145406" cy="141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i="0" kern="1200" dirty="0"/>
            <a:t>Trauma-informed approaches to working with students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i="0" kern="1200" dirty="0"/>
            <a:t>Developing effective community partnerships</a:t>
          </a:r>
          <a:r>
            <a:rPr lang="en-US" sz="2900" b="1" i="0" kern="1200" dirty="0"/>
            <a:t> 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Facilitating entrepreneurship and innovation</a:t>
          </a:r>
        </a:p>
      </dsp:txBody>
      <dsp:txXfrm>
        <a:off x="0" y="3198211"/>
        <a:ext cx="11145406" cy="141691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6D883-F041-D04F-A7DC-0898A33C9E8C}">
      <dsp:nvSpPr>
        <dsp:cNvPr id="0" name=""/>
        <dsp:cNvSpPr/>
      </dsp:nvSpPr>
      <dsp:spPr>
        <a:xfrm>
          <a:off x="0" y="234511"/>
          <a:ext cx="11145406" cy="142857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/>
            <a:t>4. Where possible, expand programs to include staff in professional development programming</a:t>
          </a:r>
          <a:endParaRPr lang="en-US" sz="3700" kern="1200" dirty="0"/>
        </a:p>
      </dsp:txBody>
      <dsp:txXfrm>
        <a:off x="69737" y="304248"/>
        <a:ext cx="11005932" cy="1289096"/>
      </dsp:txXfrm>
    </dsp:sp>
    <dsp:sp modelId="{AB743C68-8099-BA43-B136-728B409EC859}">
      <dsp:nvSpPr>
        <dsp:cNvPr id="0" name=""/>
        <dsp:cNvSpPr/>
      </dsp:nvSpPr>
      <dsp:spPr>
        <a:xfrm>
          <a:off x="0" y="1769641"/>
          <a:ext cx="11145406" cy="1428570"/>
        </a:xfrm>
        <a:prstGeom prst="roundRect">
          <a:avLst/>
        </a:prstGeom>
        <a:solidFill>
          <a:schemeClr val="accent1">
            <a:shade val="50000"/>
            <a:hueOff val="682602"/>
            <a:satOff val="18359"/>
            <a:lumOff val="4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/>
            <a:t>Examples</a:t>
          </a:r>
          <a:endParaRPr lang="en-US" sz="3700" kern="1200"/>
        </a:p>
      </dsp:txBody>
      <dsp:txXfrm>
        <a:off x="69737" y="1839378"/>
        <a:ext cx="11005932" cy="1289096"/>
      </dsp:txXfrm>
    </dsp:sp>
    <dsp:sp modelId="{8DB2120B-04EA-A942-B5EF-1BDA2D63BEE7}">
      <dsp:nvSpPr>
        <dsp:cNvPr id="0" name=""/>
        <dsp:cNvSpPr/>
      </dsp:nvSpPr>
      <dsp:spPr>
        <a:xfrm>
          <a:off x="0" y="3198211"/>
          <a:ext cx="11145406" cy="141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86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i="0" kern="1200" dirty="0"/>
            <a:t>Trauma-informed approaches to working with students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b="0" i="0" kern="1200" dirty="0"/>
            <a:t>Developing effective community partnerships</a:t>
          </a:r>
          <a:r>
            <a:rPr lang="en-US" sz="2900" b="1" i="0" kern="1200" dirty="0"/>
            <a:t> 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Facilitating entrepreneurship and innovation</a:t>
          </a:r>
        </a:p>
      </dsp:txBody>
      <dsp:txXfrm>
        <a:off x="0" y="3198211"/>
        <a:ext cx="11145406" cy="1416915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F7C44-4186-CE4C-8428-08B889F65213}">
      <dsp:nvSpPr>
        <dsp:cNvPr id="0" name=""/>
        <dsp:cNvSpPr/>
      </dsp:nvSpPr>
      <dsp:spPr>
        <a:xfrm>
          <a:off x="0" y="502035"/>
          <a:ext cx="6372514" cy="200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78" tIns="499872" rIns="49457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/>
            <a:t>Book clubs/study groups on constituent-identified topics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Lunch &amp; Learn/Lunch &amp; Leadership workshops and mentoring sessions</a:t>
          </a:r>
          <a:endParaRPr lang="en-US" sz="2400" kern="1200" dirty="0"/>
        </a:p>
      </dsp:txBody>
      <dsp:txXfrm>
        <a:off x="0" y="502035"/>
        <a:ext cx="6372514" cy="2003400"/>
      </dsp:txXfrm>
    </dsp:sp>
    <dsp:sp modelId="{E69EE4FF-CC04-7C46-A52E-41458C163562}">
      <dsp:nvSpPr>
        <dsp:cNvPr id="0" name=""/>
        <dsp:cNvSpPr/>
      </dsp:nvSpPr>
      <dsp:spPr>
        <a:xfrm>
          <a:off x="318625" y="147795"/>
          <a:ext cx="446075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06" tIns="0" rIns="1686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Facilitate community-building</a:t>
          </a:r>
          <a:endParaRPr lang="en-US" sz="2400" kern="1200"/>
        </a:p>
      </dsp:txBody>
      <dsp:txXfrm>
        <a:off x="353210" y="182380"/>
        <a:ext cx="4391589" cy="639310"/>
      </dsp:txXfrm>
    </dsp:sp>
    <dsp:sp modelId="{9909F65E-AD4C-3A4B-BDC3-DB848B96938B}">
      <dsp:nvSpPr>
        <dsp:cNvPr id="0" name=""/>
        <dsp:cNvSpPr/>
      </dsp:nvSpPr>
      <dsp:spPr>
        <a:xfrm>
          <a:off x="0" y="2989274"/>
          <a:ext cx="6372514" cy="200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78" tIns="499872" rIns="49457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/>
            <a:t>Create mentoring programs for those past junior faculty status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/>
            <a:t>Develop in-house coaching programs for faculty/staff development</a:t>
          </a:r>
          <a:endParaRPr lang="en-US" sz="2400" kern="1200"/>
        </a:p>
      </dsp:txBody>
      <dsp:txXfrm>
        <a:off x="0" y="2989274"/>
        <a:ext cx="6372514" cy="2003400"/>
      </dsp:txXfrm>
    </dsp:sp>
    <dsp:sp modelId="{47DD0720-58F2-8342-8862-4642B7B72B29}">
      <dsp:nvSpPr>
        <dsp:cNvPr id="0" name=""/>
        <dsp:cNvSpPr/>
      </dsp:nvSpPr>
      <dsp:spPr>
        <a:xfrm>
          <a:off x="318625" y="2635034"/>
          <a:ext cx="446075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06" tIns="0" rIns="1686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Expand and formalize mentoring structures</a:t>
          </a:r>
          <a:endParaRPr lang="en-US" sz="2400" kern="1200"/>
        </a:p>
      </dsp:txBody>
      <dsp:txXfrm>
        <a:off x="353210" y="2669619"/>
        <a:ext cx="4391589" cy="63931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F7C44-4186-CE4C-8428-08B889F65213}">
      <dsp:nvSpPr>
        <dsp:cNvPr id="0" name=""/>
        <dsp:cNvSpPr/>
      </dsp:nvSpPr>
      <dsp:spPr>
        <a:xfrm>
          <a:off x="0" y="502035"/>
          <a:ext cx="6372514" cy="200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78" tIns="499872" rIns="49457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/>
            <a:t>Book clubs/study groups on constituent-identified topics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Lunch &amp; Learn/Lunch &amp; Leadership workshops and mentoring sessions</a:t>
          </a:r>
          <a:endParaRPr lang="en-US" sz="2400" kern="1200" dirty="0"/>
        </a:p>
      </dsp:txBody>
      <dsp:txXfrm>
        <a:off x="0" y="502035"/>
        <a:ext cx="6372514" cy="2003400"/>
      </dsp:txXfrm>
    </dsp:sp>
    <dsp:sp modelId="{E69EE4FF-CC04-7C46-A52E-41458C163562}">
      <dsp:nvSpPr>
        <dsp:cNvPr id="0" name=""/>
        <dsp:cNvSpPr/>
      </dsp:nvSpPr>
      <dsp:spPr>
        <a:xfrm>
          <a:off x="318625" y="147795"/>
          <a:ext cx="446075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06" tIns="0" rIns="1686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Facilitate community-building</a:t>
          </a:r>
          <a:endParaRPr lang="en-US" sz="2400" kern="1200"/>
        </a:p>
      </dsp:txBody>
      <dsp:txXfrm>
        <a:off x="353210" y="182380"/>
        <a:ext cx="4391589" cy="639310"/>
      </dsp:txXfrm>
    </dsp:sp>
    <dsp:sp modelId="{9909F65E-AD4C-3A4B-BDC3-DB848B96938B}">
      <dsp:nvSpPr>
        <dsp:cNvPr id="0" name=""/>
        <dsp:cNvSpPr/>
      </dsp:nvSpPr>
      <dsp:spPr>
        <a:xfrm>
          <a:off x="0" y="2989274"/>
          <a:ext cx="6372514" cy="200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578" tIns="499872" rIns="49457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Create mentoring programs for those past junior faculty status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Develop in-house coaching programs for faculty/staff development</a:t>
          </a:r>
          <a:endParaRPr lang="en-US" sz="2400" kern="1200" dirty="0"/>
        </a:p>
      </dsp:txBody>
      <dsp:txXfrm>
        <a:off x="0" y="2989274"/>
        <a:ext cx="6372514" cy="2003400"/>
      </dsp:txXfrm>
    </dsp:sp>
    <dsp:sp modelId="{47DD0720-58F2-8342-8862-4642B7B72B29}">
      <dsp:nvSpPr>
        <dsp:cNvPr id="0" name=""/>
        <dsp:cNvSpPr/>
      </dsp:nvSpPr>
      <dsp:spPr>
        <a:xfrm>
          <a:off x="318625" y="2635034"/>
          <a:ext cx="446075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06" tIns="0" rIns="1686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Expand and formalize mentoring structures</a:t>
          </a:r>
          <a:endParaRPr lang="en-US" sz="2400" kern="1200"/>
        </a:p>
      </dsp:txBody>
      <dsp:txXfrm>
        <a:off x="353210" y="2669619"/>
        <a:ext cx="4391589" cy="63931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2C3E0-BBE0-1545-85A6-649CEE163729}">
      <dsp:nvSpPr>
        <dsp:cNvPr id="0" name=""/>
        <dsp:cNvSpPr/>
      </dsp:nvSpPr>
      <dsp:spPr>
        <a:xfrm>
          <a:off x="0" y="1265542"/>
          <a:ext cx="6535582" cy="3411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7234" tIns="791464" rIns="507234" bIns="14224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i="0" kern="1200"/>
            <a:t>Academies for mentoring and/or coaching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i="0" kern="1200"/>
            <a:t>Institutes around particular </a:t>
          </a:r>
          <a:r>
            <a:rPr lang="en-US" sz="2900" b="0" i="1" kern="1200"/>
            <a:t>topics</a:t>
          </a:r>
          <a:r>
            <a:rPr lang="en-US" sz="2900" b="0" i="0" kern="1200"/>
            <a:t>, e.g.:</a:t>
          </a:r>
          <a:endParaRPr lang="en-US" sz="29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Leading for equity and social justice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Trauma-informed leadership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Facilitating entrepreneurship and innovation</a:t>
          </a:r>
          <a:endParaRPr lang="en-US" sz="2000" kern="1200" dirty="0"/>
        </a:p>
      </dsp:txBody>
      <dsp:txXfrm>
        <a:off x="0" y="1265542"/>
        <a:ext cx="6535582" cy="3411450"/>
      </dsp:txXfrm>
    </dsp:sp>
    <dsp:sp modelId="{D7276EC8-FE27-5F4A-8A4F-B822FA33FF71}">
      <dsp:nvSpPr>
        <dsp:cNvPr id="0" name=""/>
        <dsp:cNvSpPr/>
      </dsp:nvSpPr>
      <dsp:spPr>
        <a:xfrm>
          <a:off x="326779" y="704661"/>
          <a:ext cx="4574908" cy="1121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921" tIns="0" rIns="172921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baseline="0"/>
            <a:t>Add to and expand programming</a:t>
          </a:r>
          <a:endParaRPr lang="en-US" sz="3800" kern="1200"/>
        </a:p>
      </dsp:txBody>
      <dsp:txXfrm>
        <a:off x="381539" y="759421"/>
        <a:ext cx="4465388" cy="101224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C8B0A-3916-BB44-96AC-7A029455A489}">
      <dsp:nvSpPr>
        <dsp:cNvPr id="0" name=""/>
        <dsp:cNvSpPr/>
      </dsp:nvSpPr>
      <dsp:spPr>
        <a:xfrm>
          <a:off x="0" y="445823"/>
          <a:ext cx="6585460" cy="1530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05" tIns="562356" rIns="51110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/>
            <a:t>Graduate Assistant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 dirty="0"/>
            <a:t>Internship &amp; research opportunities</a:t>
          </a:r>
          <a:endParaRPr lang="en-US" sz="2700" kern="1200" dirty="0"/>
        </a:p>
      </dsp:txBody>
      <dsp:txXfrm>
        <a:off x="0" y="445823"/>
        <a:ext cx="6585460" cy="1530900"/>
      </dsp:txXfrm>
    </dsp:sp>
    <dsp:sp modelId="{F8560D2C-7628-8B47-BAAB-86E17219F5A3}">
      <dsp:nvSpPr>
        <dsp:cNvPr id="0" name=""/>
        <dsp:cNvSpPr/>
      </dsp:nvSpPr>
      <dsp:spPr>
        <a:xfrm>
          <a:off x="329273" y="47303"/>
          <a:ext cx="460982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240" tIns="0" rIns="1742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/>
            <a:t>Create training/research opportunities for students</a:t>
          </a:r>
          <a:endParaRPr lang="en-US" sz="2700" kern="1200"/>
        </a:p>
      </dsp:txBody>
      <dsp:txXfrm>
        <a:off x="368181" y="86211"/>
        <a:ext cx="4532006" cy="719224"/>
      </dsp:txXfrm>
    </dsp:sp>
    <dsp:sp modelId="{FF72415D-0A17-E146-97F4-119D33D3193E}">
      <dsp:nvSpPr>
        <dsp:cNvPr id="0" name=""/>
        <dsp:cNvSpPr/>
      </dsp:nvSpPr>
      <dsp:spPr>
        <a:xfrm>
          <a:off x="0" y="2521044"/>
          <a:ext cx="6585460" cy="297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05" tIns="562356" rIns="511105" bIns="12801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0" kern="1200" dirty="0"/>
            <a:t>Graduate</a:t>
          </a:r>
          <a:endParaRPr lang="en-US" sz="22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Learning Design &amp; Technology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Masters in Higher Education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Ph.D. in Studies in Higher Education</a:t>
          </a:r>
          <a:endParaRPr lang="en-US" sz="1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0" kern="1200" dirty="0"/>
            <a:t>Undergraduate</a:t>
          </a:r>
          <a:endParaRPr lang="en-US" sz="22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Leadership for Community Education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Certificate in Leadership Studies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Honors projects in Lewis Honors College</a:t>
          </a:r>
          <a:endParaRPr lang="en-US" sz="2200" kern="1200" dirty="0"/>
        </a:p>
      </dsp:txBody>
      <dsp:txXfrm>
        <a:off x="0" y="2521044"/>
        <a:ext cx="6585460" cy="2976750"/>
      </dsp:txXfrm>
    </dsp:sp>
    <dsp:sp modelId="{018F68E0-5D61-664C-BEEC-6534F9C1BAC1}">
      <dsp:nvSpPr>
        <dsp:cNvPr id="0" name=""/>
        <dsp:cNvSpPr/>
      </dsp:nvSpPr>
      <dsp:spPr>
        <a:xfrm>
          <a:off x="329273" y="2122524"/>
          <a:ext cx="460982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240" tIns="0" rIns="1742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/>
            <a:t>Example programs</a:t>
          </a:r>
          <a:endParaRPr lang="en-US" sz="2700" kern="1200"/>
        </a:p>
      </dsp:txBody>
      <dsp:txXfrm>
        <a:off x="368181" y="2161432"/>
        <a:ext cx="4532006" cy="71922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C8B0A-3916-BB44-96AC-7A029455A489}">
      <dsp:nvSpPr>
        <dsp:cNvPr id="0" name=""/>
        <dsp:cNvSpPr/>
      </dsp:nvSpPr>
      <dsp:spPr>
        <a:xfrm>
          <a:off x="0" y="445823"/>
          <a:ext cx="6585460" cy="1530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05" tIns="562356" rIns="51110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/>
            <a:t>Graduate Assistant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 dirty="0"/>
            <a:t>Internship &amp; research opportunities</a:t>
          </a:r>
          <a:endParaRPr lang="en-US" sz="2700" kern="1200" dirty="0"/>
        </a:p>
      </dsp:txBody>
      <dsp:txXfrm>
        <a:off x="0" y="445823"/>
        <a:ext cx="6585460" cy="1530900"/>
      </dsp:txXfrm>
    </dsp:sp>
    <dsp:sp modelId="{F8560D2C-7628-8B47-BAAB-86E17219F5A3}">
      <dsp:nvSpPr>
        <dsp:cNvPr id="0" name=""/>
        <dsp:cNvSpPr/>
      </dsp:nvSpPr>
      <dsp:spPr>
        <a:xfrm>
          <a:off x="329273" y="47303"/>
          <a:ext cx="460982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240" tIns="0" rIns="1742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/>
            <a:t>Create training/research opportunities for students</a:t>
          </a:r>
          <a:endParaRPr lang="en-US" sz="2700" kern="1200"/>
        </a:p>
      </dsp:txBody>
      <dsp:txXfrm>
        <a:off x="368181" y="86211"/>
        <a:ext cx="4532006" cy="719224"/>
      </dsp:txXfrm>
    </dsp:sp>
    <dsp:sp modelId="{FF72415D-0A17-E146-97F4-119D33D3193E}">
      <dsp:nvSpPr>
        <dsp:cNvPr id="0" name=""/>
        <dsp:cNvSpPr/>
      </dsp:nvSpPr>
      <dsp:spPr>
        <a:xfrm>
          <a:off x="0" y="2521044"/>
          <a:ext cx="6585460" cy="297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05" tIns="562356" rIns="511105" bIns="12801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0" kern="1200" dirty="0"/>
            <a:t>Graduate</a:t>
          </a:r>
          <a:endParaRPr lang="en-US" sz="22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Learning Design &amp; Technology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Masters in Higher Education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Ph.D. in Studies in Higher Education</a:t>
          </a:r>
          <a:endParaRPr lang="en-US" sz="1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0" kern="1200" dirty="0"/>
            <a:t>Undergraduate</a:t>
          </a:r>
          <a:endParaRPr lang="en-US" sz="22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Leadership for Community Education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Certificate in Leadership Studies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Honors projects in Lewis Honors College</a:t>
          </a:r>
          <a:endParaRPr lang="en-US" sz="2200" kern="1200" dirty="0"/>
        </a:p>
      </dsp:txBody>
      <dsp:txXfrm>
        <a:off x="0" y="2521044"/>
        <a:ext cx="6585460" cy="2976750"/>
      </dsp:txXfrm>
    </dsp:sp>
    <dsp:sp modelId="{018F68E0-5D61-664C-BEEC-6534F9C1BAC1}">
      <dsp:nvSpPr>
        <dsp:cNvPr id="0" name=""/>
        <dsp:cNvSpPr/>
      </dsp:nvSpPr>
      <dsp:spPr>
        <a:xfrm>
          <a:off x="329273" y="2122524"/>
          <a:ext cx="460982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240" tIns="0" rIns="1742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/>
            <a:t>Example programs</a:t>
          </a:r>
          <a:endParaRPr lang="en-US" sz="2700" kern="1200"/>
        </a:p>
      </dsp:txBody>
      <dsp:txXfrm>
        <a:off x="368181" y="2161432"/>
        <a:ext cx="4532006" cy="71922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0E4B8-B665-B744-A667-E2AE58322B3C}">
      <dsp:nvSpPr>
        <dsp:cNvPr id="0" name=""/>
        <dsp:cNvSpPr/>
      </dsp:nvSpPr>
      <dsp:spPr>
        <a:xfrm>
          <a:off x="0" y="537384"/>
          <a:ext cx="11145406" cy="42619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687324" rIns="865007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0" i="0" kern="1200"/>
            <a:t>Center for the Enhancement of Learning &amp; Teaching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0" i="0" kern="1200"/>
            <a:t>Office for Diverse Faculty Success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0" i="0" kern="1200"/>
            <a:t>Vice President for Research and OSPIE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0" i="0" kern="1200"/>
            <a:t>Graduate School – Preparing Future Faculty program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0" i="0" kern="1200"/>
            <a:t>Etc., etc., etc.!</a:t>
          </a:r>
          <a:endParaRPr lang="en-US" sz="3300" kern="1200"/>
        </a:p>
      </dsp:txBody>
      <dsp:txXfrm>
        <a:off x="0" y="537384"/>
        <a:ext cx="11145406" cy="4261949"/>
      </dsp:txXfrm>
    </dsp:sp>
    <dsp:sp modelId="{E0468D54-0244-D749-9E52-55B8D78800A0}">
      <dsp:nvSpPr>
        <dsp:cNvPr id="0" name=""/>
        <dsp:cNvSpPr/>
      </dsp:nvSpPr>
      <dsp:spPr>
        <a:xfrm>
          <a:off x="557270" y="50304"/>
          <a:ext cx="7801784" cy="974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i="0" kern="1200" baseline="0"/>
            <a:t>Collaborate with other entities on campus</a:t>
          </a:r>
          <a:endParaRPr lang="en-US" sz="3300" kern="1200"/>
        </a:p>
      </dsp:txBody>
      <dsp:txXfrm>
        <a:off x="604825" y="97859"/>
        <a:ext cx="7706674" cy="87905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C3981-1E2A-4245-8C77-889C791FAA33}">
      <dsp:nvSpPr>
        <dsp:cNvPr id="0" name=""/>
        <dsp:cNvSpPr/>
      </dsp:nvSpPr>
      <dsp:spPr>
        <a:xfrm>
          <a:off x="1037" y="65219"/>
          <a:ext cx="3858443" cy="143884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Survey the current state of PD at UK</a:t>
          </a:r>
          <a:endParaRPr lang="en-US" sz="2600" kern="1200"/>
        </a:p>
      </dsp:txBody>
      <dsp:txXfrm>
        <a:off x="720459" y="65219"/>
        <a:ext cx="2419599" cy="1438844"/>
      </dsp:txXfrm>
    </dsp:sp>
    <dsp:sp modelId="{8B53272A-8B23-3049-8932-1200292CBCFF}">
      <dsp:nvSpPr>
        <dsp:cNvPr id="0" name=""/>
        <dsp:cNvSpPr/>
      </dsp:nvSpPr>
      <dsp:spPr>
        <a:xfrm>
          <a:off x="1037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i="0" kern="1200"/>
            <a:t>Seek answers to </a:t>
          </a:r>
          <a:r>
            <a:rPr lang="en-US" sz="2600" b="1" i="1" kern="1200"/>
            <a:t>who</a:t>
          </a:r>
          <a:r>
            <a:rPr lang="en-US" sz="2600" b="1" i="0" kern="1200"/>
            <a:t> questions: </a:t>
          </a:r>
          <a:r>
            <a:rPr lang="en-US" sz="2600" b="0" i="0" kern="1200"/>
            <a:t>Who is already participating? Who is missing? Who is already doing this work that we might collaborate with and learn from?</a:t>
          </a:r>
          <a:endParaRPr lang="en-US" sz="2600" kern="1200"/>
        </a:p>
      </dsp:txBody>
      <dsp:txXfrm>
        <a:off x="1037" y="1683918"/>
        <a:ext cx="3086755" cy="3100500"/>
      </dsp:txXfrm>
    </dsp:sp>
    <dsp:sp modelId="{3E61CF79-DE4E-D248-AD9A-C0C5B06BA4A3}">
      <dsp:nvSpPr>
        <dsp:cNvPr id="0" name=""/>
        <dsp:cNvSpPr/>
      </dsp:nvSpPr>
      <dsp:spPr>
        <a:xfrm>
          <a:off x="3643481" y="65219"/>
          <a:ext cx="3858443" cy="1438844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Establish regular Lunch &amp; Learn series</a:t>
          </a:r>
          <a:endParaRPr lang="en-US" sz="2600" kern="1200"/>
        </a:p>
      </dsp:txBody>
      <dsp:txXfrm>
        <a:off x="4362903" y="65219"/>
        <a:ext cx="2419599" cy="1438844"/>
      </dsp:txXfrm>
    </dsp:sp>
    <dsp:sp modelId="{EB51E4FC-983F-7549-91CB-09BF9AB44209}">
      <dsp:nvSpPr>
        <dsp:cNvPr id="0" name=""/>
        <dsp:cNvSpPr/>
      </dsp:nvSpPr>
      <dsp:spPr>
        <a:xfrm>
          <a:off x="3643481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/>
            <a:t>Identify issues, topics, and other “disorienting dilemmas” for professional learning</a:t>
          </a:r>
          <a:endParaRPr lang="en-US" sz="2600" kern="1200"/>
        </a:p>
      </dsp:txBody>
      <dsp:txXfrm>
        <a:off x="3643481" y="1683918"/>
        <a:ext cx="3086755" cy="3100500"/>
      </dsp:txXfrm>
    </dsp:sp>
    <dsp:sp modelId="{02485E52-EB4F-4841-943E-78B1D7E43476}">
      <dsp:nvSpPr>
        <dsp:cNvPr id="0" name=""/>
        <dsp:cNvSpPr/>
      </dsp:nvSpPr>
      <dsp:spPr>
        <a:xfrm>
          <a:off x="7285924" y="65219"/>
          <a:ext cx="3858443" cy="1438844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Develop initial professional learning communities</a:t>
          </a:r>
          <a:endParaRPr lang="en-US" sz="2600" kern="1200"/>
        </a:p>
      </dsp:txBody>
      <dsp:txXfrm>
        <a:off x="8005346" y="65219"/>
        <a:ext cx="2419599" cy="1438844"/>
      </dsp:txXfrm>
    </dsp:sp>
    <dsp:sp modelId="{AB7FEB50-AF2A-E04F-983E-1F2EF9387E1A}">
      <dsp:nvSpPr>
        <dsp:cNvPr id="0" name=""/>
        <dsp:cNvSpPr/>
      </dsp:nvSpPr>
      <dsp:spPr>
        <a:xfrm>
          <a:off x="7285924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 dirty="0"/>
            <a:t>Form and facilitate learning groups around specific topics/issues</a:t>
          </a:r>
          <a:endParaRPr lang="en-US" sz="2600" kern="1200" dirty="0"/>
        </a:p>
      </dsp:txBody>
      <dsp:txXfrm>
        <a:off x="7285924" y="1683918"/>
        <a:ext cx="3086755" cy="3100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D420F-109A-DC4E-8320-45D0965D9EEA}">
      <dsp:nvSpPr>
        <dsp:cNvPr id="0" name=""/>
        <dsp:cNvSpPr/>
      </dsp:nvSpPr>
      <dsp:spPr>
        <a:xfrm>
          <a:off x="3674884" y="3025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Disorienting dilemma</a:t>
          </a:r>
        </a:p>
      </dsp:txBody>
      <dsp:txXfrm>
        <a:off x="3707678" y="35819"/>
        <a:ext cx="967945" cy="606208"/>
      </dsp:txXfrm>
    </dsp:sp>
    <dsp:sp modelId="{3B6851D9-51DC-D544-B91C-29435794964F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437889" y="74629"/>
              </a:moveTo>
              <a:arcTo wR="2796184" hR="2796184" stAng="16996034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09796-1171-BA46-8A35-5A4A00938732}">
      <dsp:nvSpPr>
        <dsp:cNvPr id="0" name=""/>
        <dsp:cNvSpPr/>
      </dsp:nvSpPr>
      <dsp:spPr>
        <a:xfrm>
          <a:off x="5318439" y="537049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Self-examination</a:t>
          </a:r>
        </a:p>
      </dsp:txBody>
      <dsp:txXfrm>
        <a:off x="5351233" y="569843"/>
        <a:ext cx="967945" cy="606208"/>
      </dsp:txXfrm>
    </dsp:sp>
    <dsp:sp modelId="{BA35368F-CD7C-7A42-98FC-E317AE419FD2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4940330" y="1001390"/>
              </a:moveTo>
              <a:arcTo wR="2796184" hR="2796184" stAng="19204105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1DCAE-7C88-394C-AEA8-932C67722FD8}">
      <dsp:nvSpPr>
        <dsp:cNvPr id="0" name=""/>
        <dsp:cNvSpPr/>
      </dsp:nvSpPr>
      <dsp:spPr>
        <a:xfrm>
          <a:off x="6334213" y="1935141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Sense of alienation</a:t>
          </a:r>
        </a:p>
      </dsp:txBody>
      <dsp:txXfrm>
        <a:off x="6367007" y="1967935"/>
        <a:ext cx="967945" cy="606208"/>
      </dsp:txXfrm>
    </dsp:sp>
    <dsp:sp modelId="{714C0C27-7001-2248-9C54-6F8411344FDF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5574067" y="2476788"/>
              </a:moveTo>
              <a:arcTo wR="2796184" hR="2796184" stAng="21206462" swAng="7870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8A1B0-4956-C745-A309-4B12ABFC0B49}">
      <dsp:nvSpPr>
        <dsp:cNvPr id="0" name=""/>
        <dsp:cNvSpPr/>
      </dsp:nvSpPr>
      <dsp:spPr>
        <a:xfrm>
          <a:off x="6334213" y="3663278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Relating discontent to others</a:t>
          </a:r>
        </a:p>
      </dsp:txBody>
      <dsp:txXfrm>
        <a:off x="6367007" y="3696072"/>
        <a:ext cx="967945" cy="606208"/>
      </dsp:txXfrm>
    </dsp:sp>
    <dsp:sp modelId="{FABBFCDA-2DF0-ED4D-A142-991E9B0C191E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5241215" y="4152824"/>
              </a:moveTo>
              <a:arcTo wR="2796184" hR="2796184" stAng="1741438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8C07D-2CB6-8540-8827-B8D63B3C45F7}">
      <dsp:nvSpPr>
        <dsp:cNvPr id="0" name=""/>
        <dsp:cNvSpPr/>
      </dsp:nvSpPr>
      <dsp:spPr>
        <a:xfrm>
          <a:off x="5318439" y="5061370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Exploring new options</a:t>
          </a:r>
        </a:p>
      </dsp:txBody>
      <dsp:txXfrm>
        <a:off x="5351233" y="5094164"/>
        <a:ext cx="967945" cy="606208"/>
      </dsp:txXfrm>
    </dsp:sp>
    <dsp:sp modelId="{F55108E8-EE8C-3D42-ABB1-3BC14E4169C8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804947" y="5404065"/>
              </a:moveTo>
              <a:arcTo wR="2796184" hR="2796184" stAng="4131172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F3F9C-B4B2-DA41-AA49-4DA2E3AEE577}">
      <dsp:nvSpPr>
        <dsp:cNvPr id="0" name=""/>
        <dsp:cNvSpPr/>
      </dsp:nvSpPr>
      <dsp:spPr>
        <a:xfrm>
          <a:off x="3674884" y="5595394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Building confidence</a:t>
          </a:r>
        </a:p>
      </dsp:txBody>
      <dsp:txXfrm>
        <a:off x="3707678" y="5628188"/>
        <a:ext cx="967945" cy="606208"/>
      </dsp:txXfrm>
    </dsp:sp>
    <dsp:sp modelId="{7788D072-9EB6-4341-A056-C96929B6B607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2154479" y="5517739"/>
              </a:moveTo>
              <a:arcTo wR="2796184" hR="2796184" stAng="6196034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B681E-BDB0-B74F-933E-8302B6A6859A}">
      <dsp:nvSpPr>
        <dsp:cNvPr id="0" name=""/>
        <dsp:cNvSpPr/>
      </dsp:nvSpPr>
      <dsp:spPr>
        <a:xfrm>
          <a:off x="2031328" y="5061370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Planning course of action</a:t>
          </a:r>
        </a:p>
      </dsp:txBody>
      <dsp:txXfrm>
        <a:off x="2064122" y="5094164"/>
        <a:ext cx="967945" cy="606208"/>
      </dsp:txXfrm>
    </dsp:sp>
    <dsp:sp modelId="{BA4B2997-8688-F34E-BF2E-ADB1FDF03612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652038" y="4590978"/>
              </a:moveTo>
              <a:arcTo wR="2796184" hR="2796184" stAng="8404105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BE313-EC08-9841-8ACD-8F7ED7BB0E6D}">
      <dsp:nvSpPr>
        <dsp:cNvPr id="0" name=""/>
        <dsp:cNvSpPr/>
      </dsp:nvSpPr>
      <dsp:spPr>
        <a:xfrm>
          <a:off x="1015554" y="3663278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Gaining knowledge to implement plan</a:t>
          </a:r>
        </a:p>
      </dsp:txBody>
      <dsp:txXfrm>
        <a:off x="1048348" y="3696072"/>
        <a:ext cx="967945" cy="606208"/>
      </dsp:txXfrm>
    </dsp:sp>
    <dsp:sp modelId="{CEE5372C-B2D9-AD44-AEEC-AFE8321BA45B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18301" y="3115580"/>
              </a:moveTo>
              <a:arcTo wR="2796184" hR="2796184" stAng="10406462" swAng="7870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02050-655F-8B46-96C8-F2001B662E13}">
      <dsp:nvSpPr>
        <dsp:cNvPr id="0" name=""/>
        <dsp:cNvSpPr/>
      </dsp:nvSpPr>
      <dsp:spPr>
        <a:xfrm>
          <a:off x="932944" y="1935141"/>
          <a:ext cx="119875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Experimenting with new roles</a:t>
          </a:r>
        </a:p>
      </dsp:txBody>
      <dsp:txXfrm>
        <a:off x="965738" y="1967935"/>
        <a:ext cx="1133165" cy="606208"/>
      </dsp:txXfrm>
    </dsp:sp>
    <dsp:sp modelId="{D42CA195-5ADA-B649-9EC7-95F746AFEDE3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51153" y="1439544"/>
              </a:moveTo>
              <a:arcTo wR="2796184" hR="2796184" stAng="12541438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9F21-E2EB-BE44-8257-07B7BF5598B8}">
      <dsp:nvSpPr>
        <dsp:cNvPr id="0" name=""/>
        <dsp:cNvSpPr/>
      </dsp:nvSpPr>
      <dsp:spPr>
        <a:xfrm>
          <a:off x="1904653" y="537049"/>
          <a:ext cx="128688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Reintegration</a:t>
          </a:r>
        </a:p>
      </dsp:txBody>
      <dsp:txXfrm>
        <a:off x="1937447" y="569843"/>
        <a:ext cx="1221295" cy="606208"/>
      </dsp:txXfrm>
    </dsp:sp>
    <dsp:sp modelId="{1F13AA45-8326-FC4B-A1DE-FB4F7556EB56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1863167" y="160254"/>
              </a:moveTo>
              <a:arcTo wR="2796184" hR="2796184" stAng="15030481" swAng="3981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C3981-1E2A-4245-8C77-889C791FAA33}">
      <dsp:nvSpPr>
        <dsp:cNvPr id="0" name=""/>
        <dsp:cNvSpPr/>
      </dsp:nvSpPr>
      <dsp:spPr>
        <a:xfrm>
          <a:off x="1037" y="65219"/>
          <a:ext cx="3858443" cy="143884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Survey the current state of PD at UK</a:t>
          </a:r>
          <a:endParaRPr lang="en-US" sz="2600" kern="1200"/>
        </a:p>
      </dsp:txBody>
      <dsp:txXfrm>
        <a:off x="720459" y="65219"/>
        <a:ext cx="2419599" cy="1438844"/>
      </dsp:txXfrm>
    </dsp:sp>
    <dsp:sp modelId="{8B53272A-8B23-3049-8932-1200292CBCFF}">
      <dsp:nvSpPr>
        <dsp:cNvPr id="0" name=""/>
        <dsp:cNvSpPr/>
      </dsp:nvSpPr>
      <dsp:spPr>
        <a:xfrm>
          <a:off x="1037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i="0" kern="1200"/>
            <a:t>Seek answers to </a:t>
          </a:r>
          <a:r>
            <a:rPr lang="en-US" sz="2600" b="1" i="1" kern="1200"/>
            <a:t>who</a:t>
          </a:r>
          <a:r>
            <a:rPr lang="en-US" sz="2600" b="1" i="0" kern="1200"/>
            <a:t> questions: </a:t>
          </a:r>
          <a:r>
            <a:rPr lang="en-US" sz="2600" b="0" i="0" kern="1200"/>
            <a:t>Who is already participating? Who is missing? Who is already doing this work that we might collaborate with and learn from?</a:t>
          </a:r>
          <a:endParaRPr lang="en-US" sz="2600" kern="1200"/>
        </a:p>
      </dsp:txBody>
      <dsp:txXfrm>
        <a:off x="1037" y="1683918"/>
        <a:ext cx="3086755" cy="3100500"/>
      </dsp:txXfrm>
    </dsp:sp>
    <dsp:sp modelId="{3E61CF79-DE4E-D248-AD9A-C0C5B06BA4A3}">
      <dsp:nvSpPr>
        <dsp:cNvPr id="0" name=""/>
        <dsp:cNvSpPr/>
      </dsp:nvSpPr>
      <dsp:spPr>
        <a:xfrm>
          <a:off x="3643481" y="65219"/>
          <a:ext cx="3858443" cy="1438844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Establish regular Lunch &amp; Learn series</a:t>
          </a:r>
          <a:endParaRPr lang="en-US" sz="2600" kern="1200"/>
        </a:p>
      </dsp:txBody>
      <dsp:txXfrm>
        <a:off x="4362903" y="65219"/>
        <a:ext cx="2419599" cy="1438844"/>
      </dsp:txXfrm>
    </dsp:sp>
    <dsp:sp modelId="{EB51E4FC-983F-7549-91CB-09BF9AB44209}">
      <dsp:nvSpPr>
        <dsp:cNvPr id="0" name=""/>
        <dsp:cNvSpPr/>
      </dsp:nvSpPr>
      <dsp:spPr>
        <a:xfrm>
          <a:off x="3643481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/>
            <a:t>Identify issues, topics, and other “disorienting dilemmas” for professional learning</a:t>
          </a:r>
          <a:endParaRPr lang="en-US" sz="2600" kern="1200"/>
        </a:p>
      </dsp:txBody>
      <dsp:txXfrm>
        <a:off x="3643481" y="1683918"/>
        <a:ext cx="3086755" cy="3100500"/>
      </dsp:txXfrm>
    </dsp:sp>
    <dsp:sp modelId="{02485E52-EB4F-4841-943E-78B1D7E43476}">
      <dsp:nvSpPr>
        <dsp:cNvPr id="0" name=""/>
        <dsp:cNvSpPr/>
      </dsp:nvSpPr>
      <dsp:spPr>
        <a:xfrm>
          <a:off x="7285924" y="65219"/>
          <a:ext cx="3858443" cy="1438844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Develop initial professional learning communities</a:t>
          </a:r>
          <a:endParaRPr lang="en-US" sz="2600" kern="1200"/>
        </a:p>
      </dsp:txBody>
      <dsp:txXfrm>
        <a:off x="8005346" y="65219"/>
        <a:ext cx="2419599" cy="1438844"/>
      </dsp:txXfrm>
    </dsp:sp>
    <dsp:sp modelId="{AB7FEB50-AF2A-E04F-983E-1F2EF9387E1A}">
      <dsp:nvSpPr>
        <dsp:cNvPr id="0" name=""/>
        <dsp:cNvSpPr/>
      </dsp:nvSpPr>
      <dsp:spPr>
        <a:xfrm>
          <a:off x="7285924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 dirty="0"/>
            <a:t>Form and facilitate learning groups around specific topics/issues</a:t>
          </a:r>
          <a:endParaRPr lang="en-US" sz="2600" kern="1200" dirty="0"/>
        </a:p>
      </dsp:txBody>
      <dsp:txXfrm>
        <a:off x="7285924" y="1683918"/>
        <a:ext cx="3086755" cy="310050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C3981-1E2A-4245-8C77-889C791FAA33}">
      <dsp:nvSpPr>
        <dsp:cNvPr id="0" name=""/>
        <dsp:cNvSpPr/>
      </dsp:nvSpPr>
      <dsp:spPr>
        <a:xfrm>
          <a:off x="1037" y="65219"/>
          <a:ext cx="3858443" cy="143884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Survey the current state of PD at UK</a:t>
          </a:r>
          <a:endParaRPr lang="en-US" sz="2600" kern="1200"/>
        </a:p>
      </dsp:txBody>
      <dsp:txXfrm>
        <a:off x="720459" y="65219"/>
        <a:ext cx="2419599" cy="1438844"/>
      </dsp:txXfrm>
    </dsp:sp>
    <dsp:sp modelId="{8B53272A-8B23-3049-8932-1200292CBCFF}">
      <dsp:nvSpPr>
        <dsp:cNvPr id="0" name=""/>
        <dsp:cNvSpPr/>
      </dsp:nvSpPr>
      <dsp:spPr>
        <a:xfrm>
          <a:off x="1037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i="0" kern="1200"/>
            <a:t>Seek answers to </a:t>
          </a:r>
          <a:r>
            <a:rPr lang="en-US" sz="2600" b="1" i="1" kern="1200"/>
            <a:t>who</a:t>
          </a:r>
          <a:r>
            <a:rPr lang="en-US" sz="2600" b="1" i="0" kern="1200"/>
            <a:t> questions: </a:t>
          </a:r>
          <a:r>
            <a:rPr lang="en-US" sz="2600" b="0" i="0" kern="1200"/>
            <a:t>Who is already participating? Who is missing? Who is already doing this work that we might collaborate with and learn from?</a:t>
          </a:r>
          <a:endParaRPr lang="en-US" sz="2600" kern="1200"/>
        </a:p>
      </dsp:txBody>
      <dsp:txXfrm>
        <a:off x="1037" y="1683918"/>
        <a:ext cx="3086755" cy="3100500"/>
      </dsp:txXfrm>
    </dsp:sp>
    <dsp:sp modelId="{3E61CF79-DE4E-D248-AD9A-C0C5B06BA4A3}">
      <dsp:nvSpPr>
        <dsp:cNvPr id="0" name=""/>
        <dsp:cNvSpPr/>
      </dsp:nvSpPr>
      <dsp:spPr>
        <a:xfrm>
          <a:off x="3643481" y="65219"/>
          <a:ext cx="3858443" cy="1438844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Establish regular Lunch &amp; Learn series</a:t>
          </a:r>
          <a:endParaRPr lang="en-US" sz="2600" kern="1200"/>
        </a:p>
      </dsp:txBody>
      <dsp:txXfrm>
        <a:off x="4362903" y="65219"/>
        <a:ext cx="2419599" cy="1438844"/>
      </dsp:txXfrm>
    </dsp:sp>
    <dsp:sp modelId="{EB51E4FC-983F-7549-91CB-09BF9AB44209}">
      <dsp:nvSpPr>
        <dsp:cNvPr id="0" name=""/>
        <dsp:cNvSpPr/>
      </dsp:nvSpPr>
      <dsp:spPr>
        <a:xfrm>
          <a:off x="3643481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/>
            <a:t>Identify issues, topics, and other “disorienting dilemmas” for professional learning</a:t>
          </a:r>
          <a:endParaRPr lang="en-US" sz="2600" kern="1200"/>
        </a:p>
      </dsp:txBody>
      <dsp:txXfrm>
        <a:off x="3643481" y="1683918"/>
        <a:ext cx="3086755" cy="3100500"/>
      </dsp:txXfrm>
    </dsp:sp>
    <dsp:sp modelId="{02485E52-EB4F-4841-943E-78B1D7E43476}">
      <dsp:nvSpPr>
        <dsp:cNvPr id="0" name=""/>
        <dsp:cNvSpPr/>
      </dsp:nvSpPr>
      <dsp:spPr>
        <a:xfrm>
          <a:off x="7285924" y="65219"/>
          <a:ext cx="3858443" cy="1438844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Develop initial professional learning communities</a:t>
          </a:r>
          <a:endParaRPr lang="en-US" sz="2600" kern="1200"/>
        </a:p>
      </dsp:txBody>
      <dsp:txXfrm>
        <a:off x="8005346" y="65219"/>
        <a:ext cx="2419599" cy="1438844"/>
      </dsp:txXfrm>
    </dsp:sp>
    <dsp:sp modelId="{AB7FEB50-AF2A-E04F-983E-1F2EF9387E1A}">
      <dsp:nvSpPr>
        <dsp:cNvPr id="0" name=""/>
        <dsp:cNvSpPr/>
      </dsp:nvSpPr>
      <dsp:spPr>
        <a:xfrm>
          <a:off x="7285924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 dirty="0"/>
            <a:t>Form and facilitate learning groups around specific topics/issues</a:t>
          </a:r>
          <a:endParaRPr lang="en-US" sz="2600" kern="1200" dirty="0"/>
        </a:p>
      </dsp:txBody>
      <dsp:txXfrm>
        <a:off x="7285924" y="1683918"/>
        <a:ext cx="3086755" cy="310050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C3981-1E2A-4245-8C77-889C791FAA33}">
      <dsp:nvSpPr>
        <dsp:cNvPr id="0" name=""/>
        <dsp:cNvSpPr/>
      </dsp:nvSpPr>
      <dsp:spPr>
        <a:xfrm>
          <a:off x="1037" y="65219"/>
          <a:ext cx="3858443" cy="143884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Survey the current state of PD at UK</a:t>
          </a:r>
          <a:endParaRPr lang="en-US" sz="2600" kern="1200"/>
        </a:p>
      </dsp:txBody>
      <dsp:txXfrm>
        <a:off x="720459" y="65219"/>
        <a:ext cx="2419599" cy="1438844"/>
      </dsp:txXfrm>
    </dsp:sp>
    <dsp:sp modelId="{8B53272A-8B23-3049-8932-1200292CBCFF}">
      <dsp:nvSpPr>
        <dsp:cNvPr id="0" name=""/>
        <dsp:cNvSpPr/>
      </dsp:nvSpPr>
      <dsp:spPr>
        <a:xfrm>
          <a:off x="1037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i="0" kern="1200"/>
            <a:t>Seek answers to </a:t>
          </a:r>
          <a:r>
            <a:rPr lang="en-US" sz="2600" b="1" i="1" kern="1200"/>
            <a:t>who</a:t>
          </a:r>
          <a:r>
            <a:rPr lang="en-US" sz="2600" b="1" i="0" kern="1200"/>
            <a:t> questions: </a:t>
          </a:r>
          <a:r>
            <a:rPr lang="en-US" sz="2600" b="0" i="0" kern="1200"/>
            <a:t>Who is already participating? Who is missing? Who is already doing this work that we might collaborate with and learn from?</a:t>
          </a:r>
          <a:endParaRPr lang="en-US" sz="2600" kern="1200"/>
        </a:p>
      </dsp:txBody>
      <dsp:txXfrm>
        <a:off x="1037" y="1683918"/>
        <a:ext cx="3086755" cy="3100500"/>
      </dsp:txXfrm>
    </dsp:sp>
    <dsp:sp modelId="{3E61CF79-DE4E-D248-AD9A-C0C5B06BA4A3}">
      <dsp:nvSpPr>
        <dsp:cNvPr id="0" name=""/>
        <dsp:cNvSpPr/>
      </dsp:nvSpPr>
      <dsp:spPr>
        <a:xfrm>
          <a:off x="3643481" y="65219"/>
          <a:ext cx="3858443" cy="1438844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Establish regular Lunch &amp; Learn series</a:t>
          </a:r>
          <a:endParaRPr lang="en-US" sz="2600" kern="1200"/>
        </a:p>
      </dsp:txBody>
      <dsp:txXfrm>
        <a:off x="4362903" y="65219"/>
        <a:ext cx="2419599" cy="1438844"/>
      </dsp:txXfrm>
    </dsp:sp>
    <dsp:sp modelId="{EB51E4FC-983F-7549-91CB-09BF9AB44209}">
      <dsp:nvSpPr>
        <dsp:cNvPr id="0" name=""/>
        <dsp:cNvSpPr/>
      </dsp:nvSpPr>
      <dsp:spPr>
        <a:xfrm>
          <a:off x="3643481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/>
            <a:t>Identify issues, topics, and other “disorienting dilemmas” for professional learning</a:t>
          </a:r>
          <a:endParaRPr lang="en-US" sz="2600" kern="1200"/>
        </a:p>
      </dsp:txBody>
      <dsp:txXfrm>
        <a:off x="3643481" y="1683918"/>
        <a:ext cx="3086755" cy="3100500"/>
      </dsp:txXfrm>
    </dsp:sp>
    <dsp:sp modelId="{02485E52-EB4F-4841-943E-78B1D7E43476}">
      <dsp:nvSpPr>
        <dsp:cNvPr id="0" name=""/>
        <dsp:cNvSpPr/>
      </dsp:nvSpPr>
      <dsp:spPr>
        <a:xfrm>
          <a:off x="7285924" y="65219"/>
          <a:ext cx="3858443" cy="1438844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Develop initial professional learning communities</a:t>
          </a:r>
          <a:endParaRPr lang="en-US" sz="2600" kern="1200"/>
        </a:p>
      </dsp:txBody>
      <dsp:txXfrm>
        <a:off x="8005346" y="65219"/>
        <a:ext cx="2419599" cy="1438844"/>
      </dsp:txXfrm>
    </dsp:sp>
    <dsp:sp modelId="{AB7FEB50-AF2A-E04F-983E-1F2EF9387E1A}">
      <dsp:nvSpPr>
        <dsp:cNvPr id="0" name=""/>
        <dsp:cNvSpPr/>
      </dsp:nvSpPr>
      <dsp:spPr>
        <a:xfrm>
          <a:off x="7285924" y="1683918"/>
          <a:ext cx="3086755" cy="310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i="0" kern="1200" dirty="0"/>
            <a:t>Form and facilitate learning groups around specific topics/issues</a:t>
          </a:r>
          <a:endParaRPr lang="en-US" sz="2600" kern="1200" dirty="0"/>
        </a:p>
      </dsp:txBody>
      <dsp:txXfrm>
        <a:off x="7285924" y="1683918"/>
        <a:ext cx="3086755" cy="310050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D6D4A-8B2B-2041-8644-8002E288CA26}">
      <dsp:nvSpPr>
        <dsp:cNvPr id="0" name=""/>
        <dsp:cNvSpPr/>
      </dsp:nvSpPr>
      <dsp:spPr>
        <a:xfrm>
          <a:off x="1632832" y="358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Create formal programs for other areas of faculty DOE and institutional mission </a:t>
          </a:r>
          <a:endParaRPr lang="en-US" sz="1900" kern="1200" dirty="0"/>
        </a:p>
      </dsp:txBody>
      <dsp:txXfrm>
        <a:off x="2341446" y="3584"/>
        <a:ext cx="2125842" cy="1417227"/>
      </dsp:txXfrm>
    </dsp:sp>
    <dsp:sp modelId="{5F9689B7-83B8-B244-90C3-B2C73C5D4C63}">
      <dsp:nvSpPr>
        <dsp:cNvPr id="0" name=""/>
        <dsp:cNvSpPr/>
      </dsp:nvSpPr>
      <dsp:spPr>
        <a:xfrm>
          <a:off x="4715303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geared toward faculty in different stages and roles</a:t>
          </a:r>
        </a:p>
      </dsp:txBody>
      <dsp:txXfrm>
        <a:off x="5303453" y="124048"/>
        <a:ext cx="1764449" cy="1176299"/>
      </dsp:txXfrm>
    </dsp:sp>
    <dsp:sp modelId="{F3969485-2D07-184A-8E31-E85B4A1AFAAD}">
      <dsp:nvSpPr>
        <dsp:cNvPr id="0" name=""/>
        <dsp:cNvSpPr/>
      </dsp:nvSpPr>
      <dsp:spPr>
        <a:xfrm>
          <a:off x="7244346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focused on specific issues/topics</a:t>
          </a:r>
        </a:p>
      </dsp:txBody>
      <dsp:txXfrm>
        <a:off x="7832496" y="124048"/>
        <a:ext cx="1764449" cy="1176299"/>
      </dsp:txXfrm>
    </dsp:sp>
    <dsp:sp modelId="{B18ACB3A-7C5C-6E48-B090-7E30B80BCB5E}">
      <dsp:nvSpPr>
        <dsp:cNvPr id="0" name=""/>
        <dsp:cNvSpPr/>
      </dsp:nvSpPr>
      <dsp:spPr>
        <a:xfrm>
          <a:off x="1632832" y="161922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Develop stronger, more formalized mentoring and coaching structures</a:t>
          </a:r>
          <a:endParaRPr lang="en-US" sz="1900" kern="1200" dirty="0"/>
        </a:p>
      </dsp:txBody>
      <dsp:txXfrm>
        <a:off x="2341446" y="1619224"/>
        <a:ext cx="2125842" cy="1417227"/>
      </dsp:txXfrm>
    </dsp:sp>
    <dsp:sp modelId="{8415CF7A-DF56-DF4F-9F09-DB6AFBD39AE4}">
      <dsp:nvSpPr>
        <dsp:cNvPr id="0" name=""/>
        <dsp:cNvSpPr/>
      </dsp:nvSpPr>
      <dsp:spPr>
        <a:xfrm>
          <a:off x="4715303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Mentoring mid-career and senior faculty, coaching leaders, etc.</a:t>
          </a:r>
          <a:endParaRPr lang="en-US" sz="1700" kern="1200" dirty="0"/>
        </a:p>
      </dsp:txBody>
      <dsp:txXfrm>
        <a:off x="5303453" y="1739688"/>
        <a:ext cx="1764449" cy="1176299"/>
      </dsp:txXfrm>
    </dsp:sp>
    <dsp:sp modelId="{9C6107C2-F97E-EA4D-9D45-D86A5BAEF1C2}">
      <dsp:nvSpPr>
        <dsp:cNvPr id="0" name=""/>
        <dsp:cNvSpPr/>
      </dsp:nvSpPr>
      <dsp:spPr>
        <a:xfrm>
          <a:off x="7244346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Developing support structures for mentors and coaches</a:t>
          </a:r>
          <a:endParaRPr lang="en-US" sz="1700" kern="1200"/>
        </a:p>
      </dsp:txBody>
      <dsp:txXfrm>
        <a:off x="7832496" y="1739688"/>
        <a:ext cx="1764449" cy="1176299"/>
      </dsp:txXfrm>
    </dsp:sp>
    <dsp:sp modelId="{4152359E-2A9F-BA47-BE6E-B98E69A47AD2}">
      <dsp:nvSpPr>
        <dsp:cNvPr id="0" name=""/>
        <dsp:cNvSpPr/>
      </dsp:nvSpPr>
      <dsp:spPr>
        <a:xfrm>
          <a:off x="1632832" y="3234863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Connect with students</a:t>
          </a:r>
          <a:endParaRPr lang="en-US" sz="1900" kern="1200"/>
        </a:p>
      </dsp:txBody>
      <dsp:txXfrm>
        <a:off x="2341446" y="3234863"/>
        <a:ext cx="2125842" cy="1417227"/>
      </dsp:txXfrm>
    </dsp:sp>
    <dsp:sp modelId="{31F2DE51-C117-5F4F-87D5-CFECBAFB980D}">
      <dsp:nvSpPr>
        <dsp:cNvPr id="0" name=""/>
        <dsp:cNvSpPr/>
      </dsp:nvSpPr>
      <dsp:spPr>
        <a:xfrm>
          <a:off x="4715303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Create graduate assistant position</a:t>
          </a:r>
          <a:endParaRPr lang="en-US" sz="1700" kern="1200"/>
        </a:p>
      </dsp:txBody>
      <dsp:txXfrm>
        <a:off x="5303453" y="3355328"/>
        <a:ext cx="1764449" cy="1176299"/>
      </dsp:txXfrm>
    </dsp:sp>
    <dsp:sp modelId="{8049D78E-FE55-604C-888F-83D9B34185FA}">
      <dsp:nvSpPr>
        <dsp:cNvPr id="0" name=""/>
        <dsp:cNvSpPr/>
      </dsp:nvSpPr>
      <dsp:spPr>
        <a:xfrm>
          <a:off x="7244346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 internship and student research opportunities</a:t>
          </a:r>
          <a:endParaRPr lang="en-US" sz="1700" kern="1200"/>
        </a:p>
      </dsp:txBody>
      <dsp:txXfrm>
        <a:off x="7832496" y="3355328"/>
        <a:ext cx="1764449" cy="1176299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D6D4A-8B2B-2041-8644-8002E288CA26}">
      <dsp:nvSpPr>
        <dsp:cNvPr id="0" name=""/>
        <dsp:cNvSpPr/>
      </dsp:nvSpPr>
      <dsp:spPr>
        <a:xfrm>
          <a:off x="1632832" y="358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Create formal programs for all areas of faculty DOE and institutional mission </a:t>
          </a:r>
          <a:endParaRPr lang="en-US" sz="1900" kern="1200" dirty="0"/>
        </a:p>
      </dsp:txBody>
      <dsp:txXfrm>
        <a:off x="2341446" y="3584"/>
        <a:ext cx="2125842" cy="1417227"/>
      </dsp:txXfrm>
    </dsp:sp>
    <dsp:sp modelId="{5F9689B7-83B8-B244-90C3-B2C73C5D4C63}">
      <dsp:nvSpPr>
        <dsp:cNvPr id="0" name=""/>
        <dsp:cNvSpPr/>
      </dsp:nvSpPr>
      <dsp:spPr>
        <a:xfrm>
          <a:off x="4715303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geared toward faculty in different stages and roles</a:t>
          </a:r>
        </a:p>
      </dsp:txBody>
      <dsp:txXfrm>
        <a:off x="5303453" y="124048"/>
        <a:ext cx="1764449" cy="1176299"/>
      </dsp:txXfrm>
    </dsp:sp>
    <dsp:sp modelId="{F3969485-2D07-184A-8E31-E85B4A1AFAAD}">
      <dsp:nvSpPr>
        <dsp:cNvPr id="0" name=""/>
        <dsp:cNvSpPr/>
      </dsp:nvSpPr>
      <dsp:spPr>
        <a:xfrm>
          <a:off x="7244346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focused on specific issues/topics</a:t>
          </a:r>
        </a:p>
      </dsp:txBody>
      <dsp:txXfrm>
        <a:off x="7832496" y="124048"/>
        <a:ext cx="1764449" cy="1176299"/>
      </dsp:txXfrm>
    </dsp:sp>
    <dsp:sp modelId="{B18ACB3A-7C5C-6E48-B090-7E30B80BCB5E}">
      <dsp:nvSpPr>
        <dsp:cNvPr id="0" name=""/>
        <dsp:cNvSpPr/>
      </dsp:nvSpPr>
      <dsp:spPr>
        <a:xfrm>
          <a:off x="1632832" y="161922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Develop stronger, more formalized mentoring and coaching structures</a:t>
          </a:r>
          <a:endParaRPr lang="en-US" sz="1900" kern="1200" dirty="0"/>
        </a:p>
      </dsp:txBody>
      <dsp:txXfrm>
        <a:off x="2341446" y="1619224"/>
        <a:ext cx="2125842" cy="1417227"/>
      </dsp:txXfrm>
    </dsp:sp>
    <dsp:sp modelId="{8415CF7A-DF56-DF4F-9F09-DB6AFBD39AE4}">
      <dsp:nvSpPr>
        <dsp:cNvPr id="0" name=""/>
        <dsp:cNvSpPr/>
      </dsp:nvSpPr>
      <dsp:spPr>
        <a:xfrm>
          <a:off x="4715303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Mentoring mid-career and senior faculty, coaching leaders, etc.</a:t>
          </a:r>
          <a:endParaRPr lang="en-US" sz="1700" kern="1200" dirty="0"/>
        </a:p>
      </dsp:txBody>
      <dsp:txXfrm>
        <a:off x="5303453" y="1739688"/>
        <a:ext cx="1764449" cy="1176299"/>
      </dsp:txXfrm>
    </dsp:sp>
    <dsp:sp modelId="{9C6107C2-F97E-EA4D-9D45-D86A5BAEF1C2}">
      <dsp:nvSpPr>
        <dsp:cNvPr id="0" name=""/>
        <dsp:cNvSpPr/>
      </dsp:nvSpPr>
      <dsp:spPr>
        <a:xfrm>
          <a:off x="7244346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Developing support structures for mentors and coaches</a:t>
          </a:r>
          <a:endParaRPr lang="en-US" sz="1700" kern="1200"/>
        </a:p>
      </dsp:txBody>
      <dsp:txXfrm>
        <a:off x="7832496" y="1739688"/>
        <a:ext cx="1764449" cy="1176299"/>
      </dsp:txXfrm>
    </dsp:sp>
    <dsp:sp modelId="{4152359E-2A9F-BA47-BE6E-B98E69A47AD2}">
      <dsp:nvSpPr>
        <dsp:cNvPr id="0" name=""/>
        <dsp:cNvSpPr/>
      </dsp:nvSpPr>
      <dsp:spPr>
        <a:xfrm>
          <a:off x="1632832" y="3234863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Connect with students</a:t>
          </a:r>
          <a:endParaRPr lang="en-US" sz="1900" kern="1200"/>
        </a:p>
      </dsp:txBody>
      <dsp:txXfrm>
        <a:off x="2341446" y="3234863"/>
        <a:ext cx="2125842" cy="1417227"/>
      </dsp:txXfrm>
    </dsp:sp>
    <dsp:sp modelId="{31F2DE51-C117-5F4F-87D5-CFECBAFB980D}">
      <dsp:nvSpPr>
        <dsp:cNvPr id="0" name=""/>
        <dsp:cNvSpPr/>
      </dsp:nvSpPr>
      <dsp:spPr>
        <a:xfrm>
          <a:off x="4715303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Create graduate assistant position</a:t>
          </a:r>
          <a:endParaRPr lang="en-US" sz="1700" kern="1200"/>
        </a:p>
      </dsp:txBody>
      <dsp:txXfrm>
        <a:off x="5303453" y="3355328"/>
        <a:ext cx="1764449" cy="1176299"/>
      </dsp:txXfrm>
    </dsp:sp>
    <dsp:sp modelId="{8049D78E-FE55-604C-888F-83D9B34185FA}">
      <dsp:nvSpPr>
        <dsp:cNvPr id="0" name=""/>
        <dsp:cNvSpPr/>
      </dsp:nvSpPr>
      <dsp:spPr>
        <a:xfrm>
          <a:off x="7244346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 internship and student research opportunities</a:t>
          </a:r>
          <a:endParaRPr lang="en-US" sz="1700" kern="1200"/>
        </a:p>
      </dsp:txBody>
      <dsp:txXfrm>
        <a:off x="7832496" y="3355328"/>
        <a:ext cx="1764449" cy="1176299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D6D4A-8B2B-2041-8644-8002E288CA26}">
      <dsp:nvSpPr>
        <dsp:cNvPr id="0" name=""/>
        <dsp:cNvSpPr/>
      </dsp:nvSpPr>
      <dsp:spPr>
        <a:xfrm>
          <a:off x="1632832" y="358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Create formal programs for all areas of faculty DOE and institutional mission </a:t>
          </a:r>
          <a:endParaRPr lang="en-US" sz="1900" kern="1200" dirty="0"/>
        </a:p>
      </dsp:txBody>
      <dsp:txXfrm>
        <a:off x="2341446" y="3584"/>
        <a:ext cx="2125842" cy="1417227"/>
      </dsp:txXfrm>
    </dsp:sp>
    <dsp:sp modelId="{5F9689B7-83B8-B244-90C3-B2C73C5D4C63}">
      <dsp:nvSpPr>
        <dsp:cNvPr id="0" name=""/>
        <dsp:cNvSpPr/>
      </dsp:nvSpPr>
      <dsp:spPr>
        <a:xfrm>
          <a:off x="4715303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geared toward faculty in different stages and roles</a:t>
          </a:r>
        </a:p>
      </dsp:txBody>
      <dsp:txXfrm>
        <a:off x="5303453" y="124048"/>
        <a:ext cx="1764449" cy="1176299"/>
      </dsp:txXfrm>
    </dsp:sp>
    <dsp:sp modelId="{F3969485-2D07-184A-8E31-E85B4A1AFAAD}">
      <dsp:nvSpPr>
        <dsp:cNvPr id="0" name=""/>
        <dsp:cNvSpPr/>
      </dsp:nvSpPr>
      <dsp:spPr>
        <a:xfrm>
          <a:off x="7244346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focused on specific issues/topics</a:t>
          </a:r>
        </a:p>
      </dsp:txBody>
      <dsp:txXfrm>
        <a:off x="7832496" y="124048"/>
        <a:ext cx="1764449" cy="1176299"/>
      </dsp:txXfrm>
    </dsp:sp>
    <dsp:sp modelId="{B18ACB3A-7C5C-6E48-B090-7E30B80BCB5E}">
      <dsp:nvSpPr>
        <dsp:cNvPr id="0" name=""/>
        <dsp:cNvSpPr/>
      </dsp:nvSpPr>
      <dsp:spPr>
        <a:xfrm>
          <a:off x="1632832" y="161922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Develop stronger, more formalized mentoring and coaching structures</a:t>
          </a:r>
          <a:endParaRPr lang="en-US" sz="1900" kern="1200" dirty="0"/>
        </a:p>
      </dsp:txBody>
      <dsp:txXfrm>
        <a:off x="2341446" y="1619224"/>
        <a:ext cx="2125842" cy="1417227"/>
      </dsp:txXfrm>
    </dsp:sp>
    <dsp:sp modelId="{8415CF7A-DF56-DF4F-9F09-DB6AFBD39AE4}">
      <dsp:nvSpPr>
        <dsp:cNvPr id="0" name=""/>
        <dsp:cNvSpPr/>
      </dsp:nvSpPr>
      <dsp:spPr>
        <a:xfrm>
          <a:off x="4715303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Mentoring mid-career and senior faculty, coaching leaders, etc.</a:t>
          </a:r>
          <a:endParaRPr lang="en-US" sz="1700" kern="1200" dirty="0"/>
        </a:p>
      </dsp:txBody>
      <dsp:txXfrm>
        <a:off x="5303453" y="1739688"/>
        <a:ext cx="1764449" cy="1176299"/>
      </dsp:txXfrm>
    </dsp:sp>
    <dsp:sp modelId="{9C6107C2-F97E-EA4D-9D45-D86A5BAEF1C2}">
      <dsp:nvSpPr>
        <dsp:cNvPr id="0" name=""/>
        <dsp:cNvSpPr/>
      </dsp:nvSpPr>
      <dsp:spPr>
        <a:xfrm>
          <a:off x="7244346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Developing support structures for mentors and coaches</a:t>
          </a:r>
          <a:endParaRPr lang="en-US" sz="1700" kern="1200"/>
        </a:p>
      </dsp:txBody>
      <dsp:txXfrm>
        <a:off x="7832496" y="1739688"/>
        <a:ext cx="1764449" cy="1176299"/>
      </dsp:txXfrm>
    </dsp:sp>
    <dsp:sp modelId="{4152359E-2A9F-BA47-BE6E-B98E69A47AD2}">
      <dsp:nvSpPr>
        <dsp:cNvPr id="0" name=""/>
        <dsp:cNvSpPr/>
      </dsp:nvSpPr>
      <dsp:spPr>
        <a:xfrm>
          <a:off x="1632832" y="3234863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Connect with students</a:t>
          </a:r>
          <a:endParaRPr lang="en-US" sz="1900" kern="1200"/>
        </a:p>
      </dsp:txBody>
      <dsp:txXfrm>
        <a:off x="2341446" y="3234863"/>
        <a:ext cx="2125842" cy="1417227"/>
      </dsp:txXfrm>
    </dsp:sp>
    <dsp:sp modelId="{31F2DE51-C117-5F4F-87D5-CFECBAFB980D}">
      <dsp:nvSpPr>
        <dsp:cNvPr id="0" name=""/>
        <dsp:cNvSpPr/>
      </dsp:nvSpPr>
      <dsp:spPr>
        <a:xfrm>
          <a:off x="4715303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Create graduate assistant position</a:t>
          </a:r>
          <a:endParaRPr lang="en-US" sz="1700" kern="1200"/>
        </a:p>
      </dsp:txBody>
      <dsp:txXfrm>
        <a:off x="5303453" y="3355328"/>
        <a:ext cx="1764449" cy="1176299"/>
      </dsp:txXfrm>
    </dsp:sp>
    <dsp:sp modelId="{8049D78E-FE55-604C-888F-83D9B34185FA}">
      <dsp:nvSpPr>
        <dsp:cNvPr id="0" name=""/>
        <dsp:cNvSpPr/>
      </dsp:nvSpPr>
      <dsp:spPr>
        <a:xfrm>
          <a:off x="7244346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 internship and student research opportunities</a:t>
          </a:r>
          <a:endParaRPr lang="en-US" sz="1700" kern="1200"/>
        </a:p>
      </dsp:txBody>
      <dsp:txXfrm>
        <a:off x="7832496" y="3355328"/>
        <a:ext cx="1764449" cy="1176299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D6D4A-8B2B-2041-8644-8002E288CA26}">
      <dsp:nvSpPr>
        <dsp:cNvPr id="0" name=""/>
        <dsp:cNvSpPr/>
      </dsp:nvSpPr>
      <dsp:spPr>
        <a:xfrm>
          <a:off x="1632832" y="358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Create formal programs for all areas of faculty DOE and institutional mission </a:t>
          </a:r>
          <a:endParaRPr lang="en-US" sz="1900" kern="1200" dirty="0"/>
        </a:p>
      </dsp:txBody>
      <dsp:txXfrm>
        <a:off x="2341446" y="3584"/>
        <a:ext cx="2125842" cy="1417227"/>
      </dsp:txXfrm>
    </dsp:sp>
    <dsp:sp modelId="{5F9689B7-83B8-B244-90C3-B2C73C5D4C63}">
      <dsp:nvSpPr>
        <dsp:cNvPr id="0" name=""/>
        <dsp:cNvSpPr/>
      </dsp:nvSpPr>
      <dsp:spPr>
        <a:xfrm>
          <a:off x="4715303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geared toward faculty in different stages and roles</a:t>
          </a:r>
        </a:p>
      </dsp:txBody>
      <dsp:txXfrm>
        <a:off x="5303453" y="124048"/>
        <a:ext cx="1764449" cy="1176299"/>
      </dsp:txXfrm>
    </dsp:sp>
    <dsp:sp modelId="{F3969485-2D07-184A-8E31-E85B4A1AFAAD}">
      <dsp:nvSpPr>
        <dsp:cNvPr id="0" name=""/>
        <dsp:cNvSpPr/>
      </dsp:nvSpPr>
      <dsp:spPr>
        <a:xfrm>
          <a:off x="7244346" y="12404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Programs focused on specific issues/topics</a:t>
          </a:r>
        </a:p>
      </dsp:txBody>
      <dsp:txXfrm>
        <a:off x="7832496" y="124048"/>
        <a:ext cx="1764449" cy="1176299"/>
      </dsp:txXfrm>
    </dsp:sp>
    <dsp:sp modelId="{B18ACB3A-7C5C-6E48-B090-7E30B80BCB5E}">
      <dsp:nvSpPr>
        <dsp:cNvPr id="0" name=""/>
        <dsp:cNvSpPr/>
      </dsp:nvSpPr>
      <dsp:spPr>
        <a:xfrm>
          <a:off x="1632832" y="1619224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/>
            <a:t>Develop stronger, more formalized mentoring and coaching structures</a:t>
          </a:r>
          <a:endParaRPr lang="en-US" sz="1900" kern="1200" dirty="0"/>
        </a:p>
      </dsp:txBody>
      <dsp:txXfrm>
        <a:off x="2341446" y="1619224"/>
        <a:ext cx="2125842" cy="1417227"/>
      </dsp:txXfrm>
    </dsp:sp>
    <dsp:sp modelId="{8415CF7A-DF56-DF4F-9F09-DB6AFBD39AE4}">
      <dsp:nvSpPr>
        <dsp:cNvPr id="0" name=""/>
        <dsp:cNvSpPr/>
      </dsp:nvSpPr>
      <dsp:spPr>
        <a:xfrm>
          <a:off x="4715303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Mentoring mid-career and senior faculty, coaching leaders, etc.</a:t>
          </a:r>
          <a:endParaRPr lang="en-US" sz="1700" kern="1200" dirty="0"/>
        </a:p>
      </dsp:txBody>
      <dsp:txXfrm>
        <a:off x="5303453" y="1739688"/>
        <a:ext cx="1764449" cy="1176299"/>
      </dsp:txXfrm>
    </dsp:sp>
    <dsp:sp modelId="{9C6107C2-F97E-EA4D-9D45-D86A5BAEF1C2}">
      <dsp:nvSpPr>
        <dsp:cNvPr id="0" name=""/>
        <dsp:cNvSpPr/>
      </dsp:nvSpPr>
      <dsp:spPr>
        <a:xfrm>
          <a:off x="7244346" y="173968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Developing support structures for mentors and coaches</a:t>
          </a:r>
          <a:endParaRPr lang="en-US" sz="1700" kern="1200"/>
        </a:p>
      </dsp:txBody>
      <dsp:txXfrm>
        <a:off x="7832496" y="1739688"/>
        <a:ext cx="1764449" cy="1176299"/>
      </dsp:txXfrm>
    </dsp:sp>
    <dsp:sp modelId="{4152359E-2A9F-BA47-BE6E-B98E69A47AD2}">
      <dsp:nvSpPr>
        <dsp:cNvPr id="0" name=""/>
        <dsp:cNvSpPr/>
      </dsp:nvSpPr>
      <dsp:spPr>
        <a:xfrm>
          <a:off x="1632832" y="3234863"/>
          <a:ext cx="3543069" cy="14172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Connect with students</a:t>
          </a:r>
          <a:endParaRPr lang="en-US" sz="1900" kern="1200"/>
        </a:p>
      </dsp:txBody>
      <dsp:txXfrm>
        <a:off x="2341446" y="3234863"/>
        <a:ext cx="2125842" cy="1417227"/>
      </dsp:txXfrm>
    </dsp:sp>
    <dsp:sp modelId="{31F2DE51-C117-5F4F-87D5-CFECBAFB980D}">
      <dsp:nvSpPr>
        <dsp:cNvPr id="0" name=""/>
        <dsp:cNvSpPr/>
      </dsp:nvSpPr>
      <dsp:spPr>
        <a:xfrm>
          <a:off x="4715303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Create graduate assistant position</a:t>
          </a:r>
          <a:endParaRPr lang="en-US" sz="1700" kern="1200"/>
        </a:p>
      </dsp:txBody>
      <dsp:txXfrm>
        <a:off x="5303453" y="3355328"/>
        <a:ext cx="1764449" cy="1176299"/>
      </dsp:txXfrm>
    </dsp:sp>
    <dsp:sp modelId="{8049D78E-FE55-604C-888F-83D9B34185FA}">
      <dsp:nvSpPr>
        <dsp:cNvPr id="0" name=""/>
        <dsp:cNvSpPr/>
      </dsp:nvSpPr>
      <dsp:spPr>
        <a:xfrm>
          <a:off x="7244346" y="3355328"/>
          <a:ext cx="2940748" cy="117629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Develop internship and student research opportunities</a:t>
          </a:r>
          <a:endParaRPr lang="en-US" sz="1700" kern="1200"/>
        </a:p>
      </dsp:txBody>
      <dsp:txXfrm>
        <a:off x="7832496" y="3355328"/>
        <a:ext cx="1764449" cy="1176299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A2BCC-3400-3848-80B7-EF6FB4AC6A05}">
      <dsp:nvSpPr>
        <dsp:cNvPr id="0" name=""/>
        <dsp:cNvSpPr/>
      </dsp:nvSpPr>
      <dsp:spPr>
        <a:xfrm>
          <a:off x="0" y="1454891"/>
          <a:ext cx="11145406" cy="193985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A3BEF-B2E4-F54D-8E02-FBA7D6F02BDC}">
      <dsp:nvSpPr>
        <dsp:cNvPr id="0" name=""/>
        <dsp:cNvSpPr/>
      </dsp:nvSpPr>
      <dsp:spPr>
        <a:xfrm>
          <a:off x="4897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Offer professional development to faculty and university staff beyond UK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e.g, create a summer PD institute</a:t>
          </a:r>
          <a:endParaRPr lang="en-US" sz="1600" kern="1200"/>
        </a:p>
      </dsp:txBody>
      <dsp:txXfrm>
        <a:off x="4897" y="0"/>
        <a:ext cx="3232603" cy="1939855"/>
      </dsp:txXfrm>
    </dsp:sp>
    <dsp:sp modelId="{CD6FE923-3D53-8F48-A338-CE88846C13FA}">
      <dsp:nvSpPr>
        <dsp:cNvPr id="0" name=""/>
        <dsp:cNvSpPr/>
      </dsp:nvSpPr>
      <dsp:spPr>
        <a:xfrm>
          <a:off x="1378717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0EAE8-C388-5048-B8C2-FDF9DCF5C025}">
      <dsp:nvSpPr>
        <dsp:cNvPr id="0" name=""/>
        <dsp:cNvSpPr/>
      </dsp:nvSpPr>
      <dsp:spPr>
        <a:xfrm>
          <a:off x="3399131" y="2909782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Conduct research to generate and disseminate new knowledge regarding effective faculty PD</a:t>
          </a:r>
          <a:endParaRPr lang="en-US" sz="2100" kern="1200"/>
        </a:p>
      </dsp:txBody>
      <dsp:txXfrm>
        <a:off x="3399131" y="2909782"/>
        <a:ext cx="3232603" cy="1939855"/>
      </dsp:txXfrm>
    </dsp:sp>
    <dsp:sp modelId="{A3D31156-6D9F-9D4B-A244-3E26D36C9300}">
      <dsp:nvSpPr>
        <dsp:cNvPr id="0" name=""/>
        <dsp:cNvSpPr/>
      </dsp:nvSpPr>
      <dsp:spPr>
        <a:xfrm>
          <a:off x="4772950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D9CC-5446-BA44-BF94-DD369E59AE02}">
      <dsp:nvSpPr>
        <dsp:cNvPr id="0" name=""/>
        <dsp:cNvSpPr/>
      </dsp:nvSpPr>
      <dsp:spPr>
        <a:xfrm>
          <a:off x="6793364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Seek grant funding to expand programming</a:t>
          </a:r>
          <a:endParaRPr lang="en-US" sz="2100" kern="1200"/>
        </a:p>
      </dsp:txBody>
      <dsp:txXfrm>
        <a:off x="6793364" y="0"/>
        <a:ext cx="3232603" cy="1939855"/>
      </dsp:txXfrm>
    </dsp:sp>
    <dsp:sp modelId="{EB698B66-981C-E249-8ADF-39E5314EB0E3}">
      <dsp:nvSpPr>
        <dsp:cNvPr id="0" name=""/>
        <dsp:cNvSpPr/>
      </dsp:nvSpPr>
      <dsp:spPr>
        <a:xfrm>
          <a:off x="8167184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A2BCC-3400-3848-80B7-EF6FB4AC6A05}">
      <dsp:nvSpPr>
        <dsp:cNvPr id="0" name=""/>
        <dsp:cNvSpPr/>
      </dsp:nvSpPr>
      <dsp:spPr>
        <a:xfrm>
          <a:off x="0" y="1454891"/>
          <a:ext cx="11145406" cy="193985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A3BEF-B2E4-F54D-8E02-FBA7D6F02BDC}">
      <dsp:nvSpPr>
        <dsp:cNvPr id="0" name=""/>
        <dsp:cNvSpPr/>
      </dsp:nvSpPr>
      <dsp:spPr>
        <a:xfrm>
          <a:off x="4897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Offer professional development to faculty and university staff beyond UK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e.g, create a summer PD institute</a:t>
          </a:r>
          <a:endParaRPr lang="en-US" sz="1600" kern="1200"/>
        </a:p>
      </dsp:txBody>
      <dsp:txXfrm>
        <a:off x="4897" y="0"/>
        <a:ext cx="3232603" cy="1939855"/>
      </dsp:txXfrm>
    </dsp:sp>
    <dsp:sp modelId="{CD6FE923-3D53-8F48-A338-CE88846C13FA}">
      <dsp:nvSpPr>
        <dsp:cNvPr id="0" name=""/>
        <dsp:cNvSpPr/>
      </dsp:nvSpPr>
      <dsp:spPr>
        <a:xfrm>
          <a:off x="1378717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0EAE8-C388-5048-B8C2-FDF9DCF5C025}">
      <dsp:nvSpPr>
        <dsp:cNvPr id="0" name=""/>
        <dsp:cNvSpPr/>
      </dsp:nvSpPr>
      <dsp:spPr>
        <a:xfrm>
          <a:off x="3399131" y="2909782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Conduct research to generate and disseminate new knowledge regarding effective faculty PD</a:t>
          </a:r>
          <a:endParaRPr lang="en-US" sz="2100" kern="1200"/>
        </a:p>
      </dsp:txBody>
      <dsp:txXfrm>
        <a:off x="3399131" y="2909782"/>
        <a:ext cx="3232603" cy="1939855"/>
      </dsp:txXfrm>
    </dsp:sp>
    <dsp:sp modelId="{A3D31156-6D9F-9D4B-A244-3E26D36C9300}">
      <dsp:nvSpPr>
        <dsp:cNvPr id="0" name=""/>
        <dsp:cNvSpPr/>
      </dsp:nvSpPr>
      <dsp:spPr>
        <a:xfrm>
          <a:off x="4772950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D9CC-5446-BA44-BF94-DD369E59AE02}">
      <dsp:nvSpPr>
        <dsp:cNvPr id="0" name=""/>
        <dsp:cNvSpPr/>
      </dsp:nvSpPr>
      <dsp:spPr>
        <a:xfrm>
          <a:off x="6793364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Seek grant funding to expand programming</a:t>
          </a:r>
          <a:endParaRPr lang="en-US" sz="2100" kern="1200"/>
        </a:p>
      </dsp:txBody>
      <dsp:txXfrm>
        <a:off x="6793364" y="0"/>
        <a:ext cx="3232603" cy="1939855"/>
      </dsp:txXfrm>
    </dsp:sp>
    <dsp:sp modelId="{EB698B66-981C-E249-8ADF-39E5314EB0E3}">
      <dsp:nvSpPr>
        <dsp:cNvPr id="0" name=""/>
        <dsp:cNvSpPr/>
      </dsp:nvSpPr>
      <dsp:spPr>
        <a:xfrm>
          <a:off x="8167184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A2BCC-3400-3848-80B7-EF6FB4AC6A05}">
      <dsp:nvSpPr>
        <dsp:cNvPr id="0" name=""/>
        <dsp:cNvSpPr/>
      </dsp:nvSpPr>
      <dsp:spPr>
        <a:xfrm>
          <a:off x="0" y="1454891"/>
          <a:ext cx="11145406" cy="193985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A3BEF-B2E4-F54D-8E02-FBA7D6F02BDC}">
      <dsp:nvSpPr>
        <dsp:cNvPr id="0" name=""/>
        <dsp:cNvSpPr/>
      </dsp:nvSpPr>
      <dsp:spPr>
        <a:xfrm>
          <a:off x="4897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Offer professional development to faculty and university staff beyond UK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e.g, create a summer PD institute</a:t>
          </a:r>
          <a:endParaRPr lang="en-US" sz="1600" kern="1200"/>
        </a:p>
      </dsp:txBody>
      <dsp:txXfrm>
        <a:off x="4897" y="0"/>
        <a:ext cx="3232603" cy="1939855"/>
      </dsp:txXfrm>
    </dsp:sp>
    <dsp:sp modelId="{CD6FE923-3D53-8F48-A338-CE88846C13FA}">
      <dsp:nvSpPr>
        <dsp:cNvPr id="0" name=""/>
        <dsp:cNvSpPr/>
      </dsp:nvSpPr>
      <dsp:spPr>
        <a:xfrm>
          <a:off x="1378717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0EAE8-C388-5048-B8C2-FDF9DCF5C025}">
      <dsp:nvSpPr>
        <dsp:cNvPr id="0" name=""/>
        <dsp:cNvSpPr/>
      </dsp:nvSpPr>
      <dsp:spPr>
        <a:xfrm>
          <a:off x="3399131" y="2909782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Conduct research to generate and disseminate new knowledge regarding effective faculty/staff PD</a:t>
          </a:r>
          <a:endParaRPr lang="en-US" sz="2100" kern="1200" dirty="0"/>
        </a:p>
      </dsp:txBody>
      <dsp:txXfrm>
        <a:off x="3399131" y="2909782"/>
        <a:ext cx="3232603" cy="1939855"/>
      </dsp:txXfrm>
    </dsp:sp>
    <dsp:sp modelId="{A3D31156-6D9F-9D4B-A244-3E26D36C9300}">
      <dsp:nvSpPr>
        <dsp:cNvPr id="0" name=""/>
        <dsp:cNvSpPr/>
      </dsp:nvSpPr>
      <dsp:spPr>
        <a:xfrm>
          <a:off x="4772950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D9CC-5446-BA44-BF94-DD369E59AE02}">
      <dsp:nvSpPr>
        <dsp:cNvPr id="0" name=""/>
        <dsp:cNvSpPr/>
      </dsp:nvSpPr>
      <dsp:spPr>
        <a:xfrm>
          <a:off x="6793364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Seek grant funding to expand programming</a:t>
          </a:r>
          <a:endParaRPr lang="en-US" sz="2100" kern="1200"/>
        </a:p>
      </dsp:txBody>
      <dsp:txXfrm>
        <a:off x="6793364" y="0"/>
        <a:ext cx="3232603" cy="1939855"/>
      </dsp:txXfrm>
    </dsp:sp>
    <dsp:sp modelId="{EB698B66-981C-E249-8ADF-39E5314EB0E3}">
      <dsp:nvSpPr>
        <dsp:cNvPr id="0" name=""/>
        <dsp:cNvSpPr/>
      </dsp:nvSpPr>
      <dsp:spPr>
        <a:xfrm>
          <a:off x="8167184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D420F-109A-DC4E-8320-45D0965D9EEA}">
      <dsp:nvSpPr>
        <dsp:cNvPr id="0" name=""/>
        <dsp:cNvSpPr/>
      </dsp:nvSpPr>
      <dsp:spPr>
        <a:xfrm>
          <a:off x="3674884" y="3025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Disorienting dilemma</a:t>
          </a:r>
        </a:p>
      </dsp:txBody>
      <dsp:txXfrm>
        <a:off x="3707678" y="35819"/>
        <a:ext cx="967945" cy="606208"/>
      </dsp:txXfrm>
    </dsp:sp>
    <dsp:sp modelId="{3B6851D9-51DC-D544-B91C-29435794964F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437889" y="74629"/>
              </a:moveTo>
              <a:arcTo wR="2796184" hR="2796184" stAng="16996034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09796-1171-BA46-8A35-5A4A00938732}">
      <dsp:nvSpPr>
        <dsp:cNvPr id="0" name=""/>
        <dsp:cNvSpPr/>
      </dsp:nvSpPr>
      <dsp:spPr>
        <a:xfrm>
          <a:off x="5318439" y="537049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Self-examination</a:t>
          </a:r>
        </a:p>
      </dsp:txBody>
      <dsp:txXfrm>
        <a:off x="5351233" y="569843"/>
        <a:ext cx="967945" cy="606208"/>
      </dsp:txXfrm>
    </dsp:sp>
    <dsp:sp modelId="{BA35368F-CD7C-7A42-98FC-E317AE419FD2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4940330" y="1001390"/>
              </a:moveTo>
              <a:arcTo wR="2796184" hR="2796184" stAng="19204105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1DCAE-7C88-394C-AEA8-932C67722FD8}">
      <dsp:nvSpPr>
        <dsp:cNvPr id="0" name=""/>
        <dsp:cNvSpPr/>
      </dsp:nvSpPr>
      <dsp:spPr>
        <a:xfrm>
          <a:off x="6334213" y="1935141"/>
          <a:ext cx="103353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Sense of alienation</a:t>
          </a:r>
        </a:p>
      </dsp:txBody>
      <dsp:txXfrm>
        <a:off x="6367007" y="1967935"/>
        <a:ext cx="967945" cy="606208"/>
      </dsp:txXfrm>
    </dsp:sp>
    <dsp:sp modelId="{714C0C27-7001-2248-9C54-6F8411344FDF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5574067" y="2476788"/>
              </a:moveTo>
              <a:arcTo wR="2796184" hR="2796184" stAng="21206462" swAng="7870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8A1B0-4956-C745-A309-4B12ABFC0B49}">
      <dsp:nvSpPr>
        <dsp:cNvPr id="0" name=""/>
        <dsp:cNvSpPr/>
      </dsp:nvSpPr>
      <dsp:spPr>
        <a:xfrm>
          <a:off x="6334213" y="3663278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Relating discontent to others</a:t>
          </a:r>
        </a:p>
      </dsp:txBody>
      <dsp:txXfrm>
        <a:off x="6367007" y="3696072"/>
        <a:ext cx="967945" cy="606208"/>
      </dsp:txXfrm>
    </dsp:sp>
    <dsp:sp modelId="{FABBFCDA-2DF0-ED4D-A142-991E9B0C191E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5241215" y="4152824"/>
              </a:moveTo>
              <a:arcTo wR="2796184" hR="2796184" stAng="1741438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8C07D-2CB6-8540-8827-B8D63B3C45F7}">
      <dsp:nvSpPr>
        <dsp:cNvPr id="0" name=""/>
        <dsp:cNvSpPr/>
      </dsp:nvSpPr>
      <dsp:spPr>
        <a:xfrm>
          <a:off x="5318439" y="5061370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Exploring new options</a:t>
          </a:r>
        </a:p>
      </dsp:txBody>
      <dsp:txXfrm>
        <a:off x="5351233" y="5094164"/>
        <a:ext cx="967945" cy="606208"/>
      </dsp:txXfrm>
    </dsp:sp>
    <dsp:sp modelId="{F55108E8-EE8C-3D42-ABB1-3BC14E4169C8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804947" y="5404065"/>
              </a:moveTo>
              <a:arcTo wR="2796184" hR="2796184" stAng="4131172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F3F9C-B4B2-DA41-AA49-4DA2E3AEE577}">
      <dsp:nvSpPr>
        <dsp:cNvPr id="0" name=""/>
        <dsp:cNvSpPr/>
      </dsp:nvSpPr>
      <dsp:spPr>
        <a:xfrm>
          <a:off x="3674884" y="5595394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Building confidence</a:t>
          </a:r>
        </a:p>
      </dsp:txBody>
      <dsp:txXfrm>
        <a:off x="3707678" y="5628188"/>
        <a:ext cx="967945" cy="606208"/>
      </dsp:txXfrm>
    </dsp:sp>
    <dsp:sp modelId="{7788D072-9EB6-4341-A056-C96929B6B607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2154479" y="5517739"/>
              </a:moveTo>
              <a:arcTo wR="2796184" hR="2796184" stAng="6196034" swAng="472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B681E-BDB0-B74F-933E-8302B6A6859A}">
      <dsp:nvSpPr>
        <dsp:cNvPr id="0" name=""/>
        <dsp:cNvSpPr/>
      </dsp:nvSpPr>
      <dsp:spPr>
        <a:xfrm>
          <a:off x="2031328" y="5061370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Planning course of action</a:t>
          </a:r>
        </a:p>
      </dsp:txBody>
      <dsp:txXfrm>
        <a:off x="2064122" y="5094164"/>
        <a:ext cx="967945" cy="606208"/>
      </dsp:txXfrm>
    </dsp:sp>
    <dsp:sp modelId="{BA4B2997-8688-F34E-BF2E-ADB1FDF03612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652038" y="4590978"/>
              </a:moveTo>
              <a:arcTo wR="2796184" hR="2796184" stAng="8404105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BE313-EC08-9841-8ACD-8F7ED7BB0E6D}">
      <dsp:nvSpPr>
        <dsp:cNvPr id="0" name=""/>
        <dsp:cNvSpPr/>
      </dsp:nvSpPr>
      <dsp:spPr>
        <a:xfrm>
          <a:off x="1015554" y="3663278"/>
          <a:ext cx="103353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Gaining knowledge to implement plan</a:t>
          </a:r>
        </a:p>
      </dsp:txBody>
      <dsp:txXfrm>
        <a:off x="1048348" y="3696072"/>
        <a:ext cx="967945" cy="606208"/>
      </dsp:txXfrm>
    </dsp:sp>
    <dsp:sp modelId="{CEE5372C-B2D9-AD44-AEEC-AFE8321BA45B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18301" y="3115580"/>
              </a:moveTo>
              <a:arcTo wR="2796184" hR="2796184" stAng="10406462" swAng="7870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02050-655F-8B46-96C8-F2001B662E13}">
      <dsp:nvSpPr>
        <dsp:cNvPr id="0" name=""/>
        <dsp:cNvSpPr/>
      </dsp:nvSpPr>
      <dsp:spPr>
        <a:xfrm>
          <a:off x="932944" y="1935141"/>
          <a:ext cx="1198753" cy="67179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Experimenting with new roles</a:t>
          </a:r>
        </a:p>
      </dsp:txBody>
      <dsp:txXfrm>
        <a:off x="965738" y="1967935"/>
        <a:ext cx="1133165" cy="606208"/>
      </dsp:txXfrm>
    </dsp:sp>
    <dsp:sp modelId="{D42CA195-5ADA-B649-9EC7-95F746AFEDE3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351153" y="1439544"/>
              </a:moveTo>
              <a:arcTo wR="2796184" hR="2796184" stAng="12541438" swAng="6544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9F21-E2EB-BE44-8257-07B7BF5598B8}">
      <dsp:nvSpPr>
        <dsp:cNvPr id="0" name=""/>
        <dsp:cNvSpPr/>
      </dsp:nvSpPr>
      <dsp:spPr>
        <a:xfrm>
          <a:off x="1904653" y="537049"/>
          <a:ext cx="1286883" cy="6717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Reintegration</a:t>
          </a:r>
        </a:p>
      </dsp:txBody>
      <dsp:txXfrm>
        <a:off x="1937447" y="569843"/>
        <a:ext cx="1221295" cy="606208"/>
      </dsp:txXfrm>
    </dsp:sp>
    <dsp:sp modelId="{1F13AA45-8326-FC4B-A1DE-FB4F7556EB56}">
      <dsp:nvSpPr>
        <dsp:cNvPr id="0" name=""/>
        <dsp:cNvSpPr/>
      </dsp:nvSpPr>
      <dsp:spPr>
        <a:xfrm>
          <a:off x="1395466" y="338924"/>
          <a:ext cx="5592368" cy="5592368"/>
        </a:xfrm>
        <a:custGeom>
          <a:avLst/>
          <a:gdLst/>
          <a:ahLst/>
          <a:cxnLst/>
          <a:rect l="0" t="0" r="0" b="0"/>
          <a:pathLst>
            <a:path>
              <a:moveTo>
                <a:pt x="1863167" y="160254"/>
              </a:moveTo>
              <a:arcTo wR="2796184" hR="2796184" stAng="15030481" swAng="3981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A2BCC-3400-3848-80B7-EF6FB4AC6A05}">
      <dsp:nvSpPr>
        <dsp:cNvPr id="0" name=""/>
        <dsp:cNvSpPr/>
      </dsp:nvSpPr>
      <dsp:spPr>
        <a:xfrm>
          <a:off x="0" y="1454891"/>
          <a:ext cx="11145406" cy="193985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A3BEF-B2E4-F54D-8E02-FBA7D6F02BDC}">
      <dsp:nvSpPr>
        <dsp:cNvPr id="0" name=""/>
        <dsp:cNvSpPr/>
      </dsp:nvSpPr>
      <dsp:spPr>
        <a:xfrm>
          <a:off x="4897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Offer professional development to faculty and university staff beyond UK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e.g, create a summer PD institute</a:t>
          </a:r>
          <a:endParaRPr lang="en-US" sz="1600" kern="1200"/>
        </a:p>
      </dsp:txBody>
      <dsp:txXfrm>
        <a:off x="4897" y="0"/>
        <a:ext cx="3232603" cy="1939855"/>
      </dsp:txXfrm>
    </dsp:sp>
    <dsp:sp modelId="{CD6FE923-3D53-8F48-A338-CE88846C13FA}">
      <dsp:nvSpPr>
        <dsp:cNvPr id="0" name=""/>
        <dsp:cNvSpPr/>
      </dsp:nvSpPr>
      <dsp:spPr>
        <a:xfrm>
          <a:off x="1378717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0EAE8-C388-5048-B8C2-FDF9DCF5C025}">
      <dsp:nvSpPr>
        <dsp:cNvPr id="0" name=""/>
        <dsp:cNvSpPr/>
      </dsp:nvSpPr>
      <dsp:spPr>
        <a:xfrm>
          <a:off x="3399131" y="2909782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 dirty="0"/>
            <a:t>Conduct research to generate and disseminate new knowledge regarding effective faculty/staff PD</a:t>
          </a:r>
          <a:endParaRPr lang="en-US" sz="2100" kern="1200" dirty="0"/>
        </a:p>
      </dsp:txBody>
      <dsp:txXfrm>
        <a:off x="3399131" y="2909782"/>
        <a:ext cx="3232603" cy="1939855"/>
      </dsp:txXfrm>
    </dsp:sp>
    <dsp:sp modelId="{A3D31156-6D9F-9D4B-A244-3E26D36C9300}">
      <dsp:nvSpPr>
        <dsp:cNvPr id="0" name=""/>
        <dsp:cNvSpPr/>
      </dsp:nvSpPr>
      <dsp:spPr>
        <a:xfrm>
          <a:off x="4772950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D9CC-5446-BA44-BF94-DD369E59AE02}">
      <dsp:nvSpPr>
        <dsp:cNvPr id="0" name=""/>
        <dsp:cNvSpPr/>
      </dsp:nvSpPr>
      <dsp:spPr>
        <a:xfrm>
          <a:off x="6793364" y="0"/>
          <a:ext cx="3232603" cy="1939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Seek grant funding to expand programming</a:t>
          </a:r>
          <a:endParaRPr lang="en-US" sz="2100" kern="1200"/>
        </a:p>
      </dsp:txBody>
      <dsp:txXfrm>
        <a:off x="6793364" y="0"/>
        <a:ext cx="3232603" cy="1939855"/>
      </dsp:txXfrm>
    </dsp:sp>
    <dsp:sp modelId="{EB698B66-981C-E249-8ADF-39E5314EB0E3}">
      <dsp:nvSpPr>
        <dsp:cNvPr id="0" name=""/>
        <dsp:cNvSpPr/>
      </dsp:nvSpPr>
      <dsp:spPr>
        <a:xfrm>
          <a:off x="8167184" y="2182337"/>
          <a:ext cx="484963" cy="484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5370-36BD-EE45-9444-109DAEC11B13}">
      <dsp:nvSpPr>
        <dsp:cNvPr id="0" name=""/>
        <dsp:cNvSpPr/>
      </dsp:nvSpPr>
      <dsp:spPr>
        <a:xfrm rot="5400000">
          <a:off x="-198200" y="199273"/>
          <a:ext cx="1321336" cy="924935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Teaching: </a:t>
          </a:r>
          <a:endParaRPr lang="en-US" sz="1400" kern="1200" dirty="0"/>
        </a:p>
      </dsp:txBody>
      <dsp:txXfrm rot="-5400000">
        <a:off x="1" y="463541"/>
        <a:ext cx="924935" cy="396401"/>
      </dsp:txXfrm>
    </dsp:sp>
    <dsp:sp modelId="{75FD370A-C068-FF47-B0F8-BDFE650D9F81}">
      <dsp:nvSpPr>
        <dsp:cNvPr id="0" name=""/>
        <dsp:cNvSpPr/>
      </dsp:nvSpPr>
      <dsp:spPr>
        <a:xfrm rot="5400000">
          <a:off x="5605736" y="-4679727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 dirty="0"/>
            <a:t>Training/research opportunities for students</a:t>
          </a:r>
          <a:endParaRPr lang="en-US" sz="3000" kern="1200" dirty="0"/>
        </a:p>
      </dsp:txBody>
      <dsp:txXfrm rot="-5400000">
        <a:off x="924935" y="43000"/>
        <a:ext cx="10178544" cy="775016"/>
      </dsp:txXfrm>
    </dsp:sp>
    <dsp:sp modelId="{6E759A57-8538-9243-BACC-668D5DB303CD}">
      <dsp:nvSpPr>
        <dsp:cNvPr id="0" name=""/>
        <dsp:cNvSpPr/>
      </dsp:nvSpPr>
      <dsp:spPr>
        <a:xfrm rot="5400000">
          <a:off x="-198200" y="1374658"/>
          <a:ext cx="1321336" cy="924935"/>
        </a:xfrm>
        <a:prstGeom prst="chevron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Research:</a:t>
          </a:r>
          <a:r>
            <a:rPr lang="en-US" sz="1400" b="0" i="0" kern="1200" baseline="0" dirty="0"/>
            <a:t> </a:t>
          </a:r>
          <a:endParaRPr lang="en-US" sz="1400" kern="1200" dirty="0"/>
        </a:p>
      </dsp:txBody>
      <dsp:txXfrm rot="-5400000">
        <a:off x="1" y="1638926"/>
        <a:ext cx="924935" cy="396401"/>
      </dsp:txXfrm>
    </dsp:sp>
    <dsp:sp modelId="{8D03CF80-580C-CB47-A0B7-BC1F88D385B2}">
      <dsp:nvSpPr>
        <dsp:cNvPr id="0" name=""/>
        <dsp:cNvSpPr/>
      </dsp:nvSpPr>
      <dsp:spPr>
        <a:xfrm rot="5400000">
          <a:off x="5605736" y="-3504342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 dirty="0"/>
            <a:t>Conducting research and publishing regarding faculty PD</a:t>
          </a:r>
          <a:endParaRPr lang="en-US" sz="3000" kern="1200" dirty="0"/>
        </a:p>
      </dsp:txBody>
      <dsp:txXfrm rot="-5400000">
        <a:off x="924935" y="1218385"/>
        <a:ext cx="10178544" cy="775016"/>
      </dsp:txXfrm>
    </dsp:sp>
    <dsp:sp modelId="{FFD27FE6-7AF6-344E-A5BE-AF79DD758EA8}">
      <dsp:nvSpPr>
        <dsp:cNvPr id="0" name=""/>
        <dsp:cNvSpPr/>
      </dsp:nvSpPr>
      <dsp:spPr>
        <a:xfrm rot="5400000">
          <a:off x="-198200" y="2550043"/>
          <a:ext cx="1321336" cy="924935"/>
        </a:xfrm>
        <a:prstGeom prst="chevron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Research:</a:t>
          </a:r>
          <a:r>
            <a:rPr lang="en-US" sz="1400" b="0" i="0" kern="1200" baseline="0" dirty="0"/>
            <a:t> </a:t>
          </a:r>
          <a:endParaRPr lang="en-US" sz="1400" kern="1200" dirty="0"/>
        </a:p>
      </dsp:txBody>
      <dsp:txXfrm rot="-5400000">
        <a:off x="1" y="2814311"/>
        <a:ext cx="924935" cy="396401"/>
      </dsp:txXfrm>
    </dsp:sp>
    <dsp:sp modelId="{6DEB20ED-B340-5B49-9BF7-4E540B902258}">
      <dsp:nvSpPr>
        <dsp:cNvPr id="0" name=""/>
        <dsp:cNvSpPr/>
      </dsp:nvSpPr>
      <dsp:spPr>
        <a:xfrm rot="5400000">
          <a:off x="5605736" y="-2328957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E9EE7-6A20-364A-A48E-A180AFAEE1A3}">
      <dsp:nvSpPr>
        <dsp:cNvPr id="0" name=""/>
        <dsp:cNvSpPr/>
      </dsp:nvSpPr>
      <dsp:spPr>
        <a:xfrm rot="5400000">
          <a:off x="-198200" y="3725428"/>
          <a:ext cx="1321336" cy="924935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Service:</a:t>
          </a:r>
          <a:endParaRPr lang="en-US" sz="1400" kern="1200" dirty="0"/>
        </a:p>
      </dsp:txBody>
      <dsp:txXfrm rot="-5400000">
        <a:off x="1" y="3989696"/>
        <a:ext cx="924935" cy="396401"/>
      </dsp:txXfrm>
    </dsp:sp>
    <dsp:sp modelId="{CB78B993-488F-924B-AC54-92F427BF19B6}">
      <dsp:nvSpPr>
        <dsp:cNvPr id="0" name=""/>
        <dsp:cNvSpPr/>
      </dsp:nvSpPr>
      <dsp:spPr>
        <a:xfrm rot="5400000">
          <a:off x="5605736" y="-1153572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/>
            <a:t>Offering PD for faculty at other institutions</a:t>
          </a:r>
          <a:endParaRPr lang="en-US" sz="3000" kern="1200"/>
        </a:p>
      </dsp:txBody>
      <dsp:txXfrm rot="-5400000">
        <a:off x="924935" y="3569155"/>
        <a:ext cx="10178544" cy="775016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5370-36BD-EE45-9444-109DAEC11B13}">
      <dsp:nvSpPr>
        <dsp:cNvPr id="0" name=""/>
        <dsp:cNvSpPr/>
      </dsp:nvSpPr>
      <dsp:spPr>
        <a:xfrm rot="5400000">
          <a:off x="-198200" y="199273"/>
          <a:ext cx="1321336" cy="924935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/>
            <a:t>Teaching &amp; Learning: </a:t>
          </a:r>
          <a:endParaRPr lang="en-US" sz="1300" kern="1200" dirty="0"/>
        </a:p>
      </dsp:txBody>
      <dsp:txXfrm rot="-5400000">
        <a:off x="1" y="463541"/>
        <a:ext cx="924935" cy="396401"/>
      </dsp:txXfrm>
    </dsp:sp>
    <dsp:sp modelId="{75FD370A-C068-FF47-B0F8-BDFE650D9F81}">
      <dsp:nvSpPr>
        <dsp:cNvPr id="0" name=""/>
        <dsp:cNvSpPr/>
      </dsp:nvSpPr>
      <dsp:spPr>
        <a:xfrm rot="5400000">
          <a:off x="5605736" y="-4679727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 dirty="0"/>
            <a:t>Training/research opportunities for students</a:t>
          </a:r>
          <a:endParaRPr lang="en-US" sz="3000" kern="1200" dirty="0"/>
        </a:p>
      </dsp:txBody>
      <dsp:txXfrm rot="-5400000">
        <a:off x="924935" y="43000"/>
        <a:ext cx="10178544" cy="775016"/>
      </dsp:txXfrm>
    </dsp:sp>
    <dsp:sp modelId="{6E759A57-8538-9243-BACC-668D5DB303CD}">
      <dsp:nvSpPr>
        <dsp:cNvPr id="0" name=""/>
        <dsp:cNvSpPr/>
      </dsp:nvSpPr>
      <dsp:spPr>
        <a:xfrm rot="5400000">
          <a:off x="-198200" y="1374658"/>
          <a:ext cx="1321336" cy="924935"/>
        </a:xfrm>
        <a:prstGeom prst="chevron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/>
            <a:t>Research:</a:t>
          </a:r>
          <a:r>
            <a:rPr lang="en-US" sz="1300" b="0" i="0" kern="1200" baseline="0" dirty="0"/>
            <a:t> </a:t>
          </a:r>
          <a:endParaRPr lang="en-US" sz="1300" kern="1200" dirty="0"/>
        </a:p>
      </dsp:txBody>
      <dsp:txXfrm rot="-5400000">
        <a:off x="1" y="1638926"/>
        <a:ext cx="924935" cy="396401"/>
      </dsp:txXfrm>
    </dsp:sp>
    <dsp:sp modelId="{8D03CF80-580C-CB47-A0B7-BC1F88D385B2}">
      <dsp:nvSpPr>
        <dsp:cNvPr id="0" name=""/>
        <dsp:cNvSpPr/>
      </dsp:nvSpPr>
      <dsp:spPr>
        <a:xfrm rot="5400000">
          <a:off x="5605736" y="-3504342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 dirty="0"/>
            <a:t>Conducting research and publishing regarding faculty PD</a:t>
          </a:r>
          <a:endParaRPr lang="en-US" sz="3000" kern="1200" dirty="0"/>
        </a:p>
      </dsp:txBody>
      <dsp:txXfrm rot="-5400000">
        <a:off x="924935" y="1218385"/>
        <a:ext cx="10178544" cy="775016"/>
      </dsp:txXfrm>
    </dsp:sp>
    <dsp:sp modelId="{FFD27FE6-7AF6-344E-A5BE-AF79DD758EA8}">
      <dsp:nvSpPr>
        <dsp:cNvPr id="0" name=""/>
        <dsp:cNvSpPr/>
      </dsp:nvSpPr>
      <dsp:spPr>
        <a:xfrm rot="5400000">
          <a:off x="-198200" y="2550043"/>
          <a:ext cx="1321336" cy="924935"/>
        </a:xfrm>
        <a:prstGeom prst="chevron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/>
            <a:t>Research:</a:t>
          </a:r>
          <a:r>
            <a:rPr lang="en-US" sz="1300" b="0" i="0" kern="1200" baseline="0" dirty="0"/>
            <a:t> </a:t>
          </a:r>
          <a:endParaRPr lang="en-US" sz="1300" kern="1200" dirty="0"/>
        </a:p>
      </dsp:txBody>
      <dsp:txXfrm rot="-5400000">
        <a:off x="1" y="2814311"/>
        <a:ext cx="924935" cy="396401"/>
      </dsp:txXfrm>
    </dsp:sp>
    <dsp:sp modelId="{6DEB20ED-B340-5B49-9BF7-4E540B902258}">
      <dsp:nvSpPr>
        <dsp:cNvPr id="0" name=""/>
        <dsp:cNvSpPr/>
      </dsp:nvSpPr>
      <dsp:spPr>
        <a:xfrm rot="5400000">
          <a:off x="5605736" y="-2328957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E9EE7-6A20-364A-A48E-A180AFAEE1A3}">
      <dsp:nvSpPr>
        <dsp:cNvPr id="0" name=""/>
        <dsp:cNvSpPr/>
      </dsp:nvSpPr>
      <dsp:spPr>
        <a:xfrm rot="5400000">
          <a:off x="-198200" y="3725428"/>
          <a:ext cx="1321336" cy="924935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/>
            <a:t>Service:</a:t>
          </a:r>
          <a:endParaRPr lang="en-US" sz="1300" kern="1200" dirty="0"/>
        </a:p>
      </dsp:txBody>
      <dsp:txXfrm rot="-5400000">
        <a:off x="1" y="3989696"/>
        <a:ext cx="924935" cy="396401"/>
      </dsp:txXfrm>
    </dsp:sp>
    <dsp:sp modelId="{CB78B993-488F-924B-AC54-92F427BF19B6}">
      <dsp:nvSpPr>
        <dsp:cNvPr id="0" name=""/>
        <dsp:cNvSpPr/>
      </dsp:nvSpPr>
      <dsp:spPr>
        <a:xfrm rot="5400000">
          <a:off x="5605736" y="-1153572"/>
          <a:ext cx="858868" cy="10220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i="0" kern="1200"/>
            <a:t>Offering PD for faculty at other institutions</a:t>
          </a:r>
          <a:endParaRPr lang="en-US" sz="3000" kern="1200"/>
        </a:p>
      </dsp:txBody>
      <dsp:txXfrm rot="-5400000">
        <a:off x="924935" y="3569155"/>
        <a:ext cx="10178544" cy="775016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5370-36BD-EE45-9444-109DAEC11B13}">
      <dsp:nvSpPr>
        <dsp:cNvPr id="0" name=""/>
        <dsp:cNvSpPr/>
      </dsp:nvSpPr>
      <dsp:spPr>
        <a:xfrm rot="5400000">
          <a:off x="-261425" y="264496"/>
          <a:ext cx="1742838" cy="1219987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Teaching &amp; Learning: </a:t>
          </a:r>
          <a:endParaRPr lang="en-US" sz="1500" kern="1200" dirty="0"/>
        </a:p>
      </dsp:txBody>
      <dsp:txXfrm rot="-5400000">
        <a:off x="1" y="613065"/>
        <a:ext cx="1219987" cy="522851"/>
      </dsp:txXfrm>
    </dsp:sp>
    <dsp:sp modelId="{75FD370A-C068-FF47-B0F8-BDFE650D9F81}">
      <dsp:nvSpPr>
        <dsp:cNvPr id="0" name=""/>
        <dsp:cNvSpPr/>
      </dsp:nvSpPr>
      <dsp:spPr>
        <a:xfrm rot="5400000">
          <a:off x="5616273" y="-4393215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 dirty="0"/>
            <a:t>Training/research opportunities for students</a:t>
          </a:r>
          <a:endParaRPr lang="en-US" sz="3700" kern="1200" dirty="0"/>
        </a:p>
      </dsp:txBody>
      <dsp:txXfrm rot="-5400000">
        <a:off x="1219987" y="58372"/>
        <a:ext cx="9870117" cy="1022243"/>
      </dsp:txXfrm>
    </dsp:sp>
    <dsp:sp modelId="{6E759A57-8538-9243-BACC-668D5DB303CD}">
      <dsp:nvSpPr>
        <dsp:cNvPr id="0" name=""/>
        <dsp:cNvSpPr/>
      </dsp:nvSpPr>
      <dsp:spPr>
        <a:xfrm rot="5400000">
          <a:off x="-261425" y="1814825"/>
          <a:ext cx="1742838" cy="1219987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accent1">
              <a:shade val="80000"/>
              <a:hueOff val="296097"/>
              <a:satOff val="9448"/>
              <a:lumOff val="14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Research &amp; Scholarship:</a:t>
          </a:r>
          <a:r>
            <a:rPr lang="en-US" sz="1500" b="0" i="0" kern="1200" baseline="0" dirty="0"/>
            <a:t> </a:t>
          </a:r>
          <a:endParaRPr lang="en-US" sz="1500" kern="1200" dirty="0"/>
        </a:p>
      </dsp:txBody>
      <dsp:txXfrm rot="-5400000">
        <a:off x="1" y="2163394"/>
        <a:ext cx="1219987" cy="522851"/>
      </dsp:txXfrm>
    </dsp:sp>
    <dsp:sp modelId="{8D03CF80-580C-CB47-A0B7-BC1F88D385B2}">
      <dsp:nvSpPr>
        <dsp:cNvPr id="0" name=""/>
        <dsp:cNvSpPr/>
      </dsp:nvSpPr>
      <dsp:spPr>
        <a:xfrm rot="5400000">
          <a:off x="5616273" y="-2842887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96097"/>
              <a:satOff val="9448"/>
              <a:lumOff val="14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 dirty="0"/>
            <a:t>Conducting research and publishing regarding faculty/staff PD</a:t>
          </a:r>
          <a:endParaRPr lang="en-US" sz="3700" kern="1200" dirty="0"/>
        </a:p>
      </dsp:txBody>
      <dsp:txXfrm rot="-5400000">
        <a:off x="1219987" y="1608700"/>
        <a:ext cx="9870117" cy="1022243"/>
      </dsp:txXfrm>
    </dsp:sp>
    <dsp:sp modelId="{50EE9EE7-6A20-364A-A48E-A180AFAEE1A3}">
      <dsp:nvSpPr>
        <dsp:cNvPr id="0" name=""/>
        <dsp:cNvSpPr/>
      </dsp:nvSpPr>
      <dsp:spPr>
        <a:xfrm rot="5400000">
          <a:off x="-261425" y="3365154"/>
          <a:ext cx="1742838" cy="1219987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Service:</a:t>
          </a:r>
          <a:endParaRPr lang="en-US" sz="1500" kern="1200" dirty="0"/>
        </a:p>
      </dsp:txBody>
      <dsp:txXfrm rot="-5400000">
        <a:off x="1" y="3713723"/>
        <a:ext cx="1219987" cy="522851"/>
      </dsp:txXfrm>
    </dsp:sp>
    <dsp:sp modelId="{CB78B993-488F-924B-AC54-92F427BF19B6}">
      <dsp:nvSpPr>
        <dsp:cNvPr id="0" name=""/>
        <dsp:cNvSpPr/>
      </dsp:nvSpPr>
      <dsp:spPr>
        <a:xfrm rot="5400000">
          <a:off x="5616273" y="-1292558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/>
            <a:t>Offering PD for faculty at other institutions</a:t>
          </a:r>
          <a:endParaRPr lang="en-US" sz="3700" kern="1200"/>
        </a:p>
      </dsp:txBody>
      <dsp:txXfrm rot="-5400000">
        <a:off x="1219987" y="3159029"/>
        <a:ext cx="9870117" cy="1022243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5370-36BD-EE45-9444-109DAEC11B13}">
      <dsp:nvSpPr>
        <dsp:cNvPr id="0" name=""/>
        <dsp:cNvSpPr/>
      </dsp:nvSpPr>
      <dsp:spPr>
        <a:xfrm rot="5400000">
          <a:off x="-261425" y="264496"/>
          <a:ext cx="1742838" cy="1219987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Teaching &amp; Learning: </a:t>
          </a:r>
          <a:endParaRPr lang="en-US" sz="1500" kern="1200" dirty="0"/>
        </a:p>
      </dsp:txBody>
      <dsp:txXfrm rot="-5400000">
        <a:off x="1" y="613065"/>
        <a:ext cx="1219987" cy="522851"/>
      </dsp:txXfrm>
    </dsp:sp>
    <dsp:sp modelId="{75FD370A-C068-FF47-B0F8-BDFE650D9F81}">
      <dsp:nvSpPr>
        <dsp:cNvPr id="0" name=""/>
        <dsp:cNvSpPr/>
      </dsp:nvSpPr>
      <dsp:spPr>
        <a:xfrm rot="5400000">
          <a:off x="5616273" y="-4393215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 dirty="0"/>
            <a:t>Training/research opportunities for students</a:t>
          </a:r>
          <a:endParaRPr lang="en-US" sz="3700" kern="1200" dirty="0"/>
        </a:p>
      </dsp:txBody>
      <dsp:txXfrm rot="-5400000">
        <a:off x="1219987" y="58372"/>
        <a:ext cx="9870117" cy="1022243"/>
      </dsp:txXfrm>
    </dsp:sp>
    <dsp:sp modelId="{6E759A57-8538-9243-BACC-668D5DB303CD}">
      <dsp:nvSpPr>
        <dsp:cNvPr id="0" name=""/>
        <dsp:cNvSpPr/>
      </dsp:nvSpPr>
      <dsp:spPr>
        <a:xfrm rot="5400000">
          <a:off x="-261425" y="1814825"/>
          <a:ext cx="1742838" cy="1219987"/>
        </a:xfrm>
        <a:prstGeom prst="chevron">
          <a:avLst/>
        </a:prstGeom>
        <a:solidFill>
          <a:schemeClr val="accent1">
            <a:shade val="80000"/>
            <a:hueOff val="296097"/>
            <a:satOff val="9448"/>
            <a:lumOff val="14581"/>
            <a:alphaOff val="0"/>
          </a:schemeClr>
        </a:solidFill>
        <a:ln w="12700" cap="flat" cmpd="sng" algn="ctr">
          <a:solidFill>
            <a:schemeClr val="accent1">
              <a:shade val="80000"/>
              <a:hueOff val="296097"/>
              <a:satOff val="9448"/>
              <a:lumOff val="14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Research &amp; Scholarship:</a:t>
          </a:r>
          <a:r>
            <a:rPr lang="en-US" sz="1500" b="0" i="0" kern="1200" baseline="0" dirty="0"/>
            <a:t> </a:t>
          </a:r>
          <a:endParaRPr lang="en-US" sz="1500" kern="1200" dirty="0"/>
        </a:p>
      </dsp:txBody>
      <dsp:txXfrm rot="-5400000">
        <a:off x="1" y="2163394"/>
        <a:ext cx="1219987" cy="522851"/>
      </dsp:txXfrm>
    </dsp:sp>
    <dsp:sp modelId="{8D03CF80-580C-CB47-A0B7-BC1F88D385B2}">
      <dsp:nvSpPr>
        <dsp:cNvPr id="0" name=""/>
        <dsp:cNvSpPr/>
      </dsp:nvSpPr>
      <dsp:spPr>
        <a:xfrm rot="5400000">
          <a:off x="5616273" y="-2842887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96097"/>
              <a:satOff val="9448"/>
              <a:lumOff val="14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 dirty="0"/>
            <a:t>Conducting research and publishing regarding faculty/staff PD</a:t>
          </a:r>
          <a:endParaRPr lang="en-US" sz="3700" kern="1200" dirty="0"/>
        </a:p>
      </dsp:txBody>
      <dsp:txXfrm rot="-5400000">
        <a:off x="1219987" y="1608700"/>
        <a:ext cx="9870117" cy="1022243"/>
      </dsp:txXfrm>
    </dsp:sp>
    <dsp:sp modelId="{50EE9EE7-6A20-364A-A48E-A180AFAEE1A3}">
      <dsp:nvSpPr>
        <dsp:cNvPr id="0" name=""/>
        <dsp:cNvSpPr/>
      </dsp:nvSpPr>
      <dsp:spPr>
        <a:xfrm rot="5400000">
          <a:off x="-261425" y="3365154"/>
          <a:ext cx="1742838" cy="1219987"/>
        </a:xfrm>
        <a:prstGeom prst="chevron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Service &amp; Outreach:</a:t>
          </a:r>
          <a:endParaRPr lang="en-US" sz="1500" kern="1200" dirty="0"/>
        </a:p>
      </dsp:txBody>
      <dsp:txXfrm rot="-5400000">
        <a:off x="1" y="3713723"/>
        <a:ext cx="1219987" cy="522851"/>
      </dsp:txXfrm>
    </dsp:sp>
    <dsp:sp modelId="{CB78B993-488F-924B-AC54-92F427BF19B6}">
      <dsp:nvSpPr>
        <dsp:cNvPr id="0" name=""/>
        <dsp:cNvSpPr/>
      </dsp:nvSpPr>
      <dsp:spPr>
        <a:xfrm rot="5400000">
          <a:off x="5616273" y="-1292558"/>
          <a:ext cx="1132845" cy="9925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b="0" i="0" kern="1200" dirty="0"/>
            <a:t>Offering PD for faculty &amp; staff at other institutions</a:t>
          </a:r>
          <a:endParaRPr lang="en-US" sz="3700" kern="1200" dirty="0"/>
        </a:p>
      </dsp:txBody>
      <dsp:txXfrm rot="-5400000">
        <a:off x="1219987" y="3159029"/>
        <a:ext cx="9870117" cy="1022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7018-2482-F24A-B4C3-B095D083B46A}">
      <dsp:nvSpPr>
        <dsp:cNvPr id="0" name=""/>
        <dsp:cNvSpPr/>
      </dsp:nvSpPr>
      <dsp:spPr>
        <a:xfrm>
          <a:off x="0" y="380831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6F7-03C8-0D4A-9FB5-3063F8A54AC0}">
      <dsp:nvSpPr>
        <dsp:cNvPr id="0" name=""/>
        <dsp:cNvSpPr/>
      </dsp:nvSpPr>
      <dsp:spPr>
        <a:xfrm>
          <a:off x="557270" y="41351"/>
          <a:ext cx="7801784" cy="6789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Groups identifying &amp; proposing topics for professional learning</a:t>
          </a:r>
          <a:endParaRPr lang="en-US" sz="2300" kern="1200"/>
        </a:p>
      </dsp:txBody>
      <dsp:txXfrm>
        <a:off x="590414" y="74495"/>
        <a:ext cx="7735496" cy="612672"/>
      </dsp:txXfrm>
    </dsp:sp>
    <dsp:sp modelId="{D167B5C0-4DAB-0B45-B6AA-7FE4C06A7F2B}">
      <dsp:nvSpPr>
        <dsp:cNvPr id="0" name=""/>
        <dsp:cNvSpPr/>
      </dsp:nvSpPr>
      <dsp:spPr>
        <a:xfrm>
          <a:off x="0" y="1424111"/>
          <a:ext cx="1114540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79044" rIns="86500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Connect with others engaged/interested in similar work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Discuss and plan for implementation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Reflect upon implementation, learning/growth, and next steps</a:t>
          </a:r>
          <a:endParaRPr lang="en-US" sz="2300" kern="1200"/>
        </a:p>
      </dsp:txBody>
      <dsp:txXfrm>
        <a:off x="0" y="1424111"/>
        <a:ext cx="11145406" cy="1630125"/>
      </dsp:txXfrm>
    </dsp:sp>
    <dsp:sp modelId="{F4062DFB-439C-DC47-B513-7C5F12280956}">
      <dsp:nvSpPr>
        <dsp:cNvPr id="0" name=""/>
        <dsp:cNvSpPr/>
      </dsp:nvSpPr>
      <dsp:spPr>
        <a:xfrm>
          <a:off x="557270" y="1084631"/>
          <a:ext cx="7801784" cy="67896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Opportunities to:</a:t>
          </a:r>
          <a:endParaRPr lang="en-US" sz="2300" kern="1200"/>
        </a:p>
      </dsp:txBody>
      <dsp:txXfrm>
        <a:off x="590414" y="1117775"/>
        <a:ext cx="7735496" cy="612672"/>
      </dsp:txXfrm>
    </dsp:sp>
    <dsp:sp modelId="{48FBCC47-5939-454E-A0E6-5B2F7B7D029C}">
      <dsp:nvSpPr>
        <dsp:cNvPr id="0" name=""/>
        <dsp:cNvSpPr/>
      </dsp:nvSpPr>
      <dsp:spPr>
        <a:xfrm>
          <a:off x="0" y="351791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364A-12FC-654F-9D45-07F44320734F}">
      <dsp:nvSpPr>
        <dsp:cNvPr id="0" name=""/>
        <dsp:cNvSpPr/>
      </dsp:nvSpPr>
      <dsp:spPr>
        <a:xfrm>
          <a:off x="557270" y="3178436"/>
          <a:ext cx="7801784" cy="67896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Platform for identifying topics and sharing resources</a:t>
          </a:r>
          <a:endParaRPr lang="en-US" sz="2300" kern="1200" dirty="0"/>
        </a:p>
      </dsp:txBody>
      <dsp:txXfrm>
        <a:off x="590414" y="3211580"/>
        <a:ext cx="7735496" cy="612672"/>
      </dsp:txXfrm>
    </dsp:sp>
    <dsp:sp modelId="{F740FCCC-0B14-3E48-9D61-9D6AACDE8232}">
      <dsp:nvSpPr>
        <dsp:cNvPr id="0" name=""/>
        <dsp:cNvSpPr/>
      </dsp:nvSpPr>
      <dsp:spPr>
        <a:xfrm>
          <a:off x="0" y="456119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B809-2DB7-FC43-9F6F-324119069229}">
      <dsp:nvSpPr>
        <dsp:cNvPr id="0" name=""/>
        <dsp:cNvSpPr/>
      </dsp:nvSpPr>
      <dsp:spPr>
        <a:xfrm>
          <a:off x="557270" y="4221716"/>
          <a:ext cx="7801784" cy="67896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Formal structures for mentoring and coaching</a:t>
          </a:r>
          <a:endParaRPr lang="en-US" sz="2300" kern="1200" dirty="0"/>
        </a:p>
      </dsp:txBody>
      <dsp:txXfrm>
        <a:off x="590414" y="4254860"/>
        <a:ext cx="7735496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7018-2482-F24A-B4C3-B095D083B46A}">
      <dsp:nvSpPr>
        <dsp:cNvPr id="0" name=""/>
        <dsp:cNvSpPr/>
      </dsp:nvSpPr>
      <dsp:spPr>
        <a:xfrm>
          <a:off x="0" y="380831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6F7-03C8-0D4A-9FB5-3063F8A54AC0}">
      <dsp:nvSpPr>
        <dsp:cNvPr id="0" name=""/>
        <dsp:cNvSpPr/>
      </dsp:nvSpPr>
      <dsp:spPr>
        <a:xfrm>
          <a:off x="557270" y="41351"/>
          <a:ext cx="7801784" cy="6789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Groups identifying &amp; proposing topics for professional learning</a:t>
          </a:r>
          <a:endParaRPr lang="en-US" sz="2300" kern="1200"/>
        </a:p>
      </dsp:txBody>
      <dsp:txXfrm>
        <a:off x="590414" y="74495"/>
        <a:ext cx="7735496" cy="612672"/>
      </dsp:txXfrm>
    </dsp:sp>
    <dsp:sp modelId="{D167B5C0-4DAB-0B45-B6AA-7FE4C06A7F2B}">
      <dsp:nvSpPr>
        <dsp:cNvPr id="0" name=""/>
        <dsp:cNvSpPr/>
      </dsp:nvSpPr>
      <dsp:spPr>
        <a:xfrm>
          <a:off x="0" y="1424111"/>
          <a:ext cx="1114540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79044" rIns="86500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Connect with others engaged/interested in similar work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Discuss and plan for implementation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Reflect upon implementation, learning/growth, and next steps</a:t>
          </a:r>
          <a:endParaRPr lang="en-US" sz="2300" kern="1200"/>
        </a:p>
      </dsp:txBody>
      <dsp:txXfrm>
        <a:off x="0" y="1424111"/>
        <a:ext cx="11145406" cy="1630125"/>
      </dsp:txXfrm>
    </dsp:sp>
    <dsp:sp modelId="{F4062DFB-439C-DC47-B513-7C5F12280956}">
      <dsp:nvSpPr>
        <dsp:cNvPr id="0" name=""/>
        <dsp:cNvSpPr/>
      </dsp:nvSpPr>
      <dsp:spPr>
        <a:xfrm>
          <a:off x="557270" y="1084631"/>
          <a:ext cx="7801784" cy="67896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Opportunities to:</a:t>
          </a:r>
          <a:endParaRPr lang="en-US" sz="2300" kern="1200"/>
        </a:p>
      </dsp:txBody>
      <dsp:txXfrm>
        <a:off x="590414" y="1117775"/>
        <a:ext cx="7735496" cy="612672"/>
      </dsp:txXfrm>
    </dsp:sp>
    <dsp:sp modelId="{48FBCC47-5939-454E-A0E6-5B2F7B7D029C}">
      <dsp:nvSpPr>
        <dsp:cNvPr id="0" name=""/>
        <dsp:cNvSpPr/>
      </dsp:nvSpPr>
      <dsp:spPr>
        <a:xfrm>
          <a:off x="0" y="351791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364A-12FC-654F-9D45-07F44320734F}">
      <dsp:nvSpPr>
        <dsp:cNvPr id="0" name=""/>
        <dsp:cNvSpPr/>
      </dsp:nvSpPr>
      <dsp:spPr>
        <a:xfrm>
          <a:off x="557270" y="3178436"/>
          <a:ext cx="7801784" cy="67896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Platform for identifying topics and sharing resources</a:t>
          </a:r>
          <a:endParaRPr lang="en-US" sz="2300" kern="1200" dirty="0"/>
        </a:p>
      </dsp:txBody>
      <dsp:txXfrm>
        <a:off x="590414" y="3211580"/>
        <a:ext cx="7735496" cy="612672"/>
      </dsp:txXfrm>
    </dsp:sp>
    <dsp:sp modelId="{F740FCCC-0B14-3E48-9D61-9D6AACDE8232}">
      <dsp:nvSpPr>
        <dsp:cNvPr id="0" name=""/>
        <dsp:cNvSpPr/>
      </dsp:nvSpPr>
      <dsp:spPr>
        <a:xfrm>
          <a:off x="0" y="456119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B809-2DB7-FC43-9F6F-324119069229}">
      <dsp:nvSpPr>
        <dsp:cNvPr id="0" name=""/>
        <dsp:cNvSpPr/>
      </dsp:nvSpPr>
      <dsp:spPr>
        <a:xfrm>
          <a:off x="557270" y="4221716"/>
          <a:ext cx="7801784" cy="67896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Formal structures for mentoring and coaching</a:t>
          </a:r>
          <a:endParaRPr lang="en-US" sz="2300" kern="1200" dirty="0"/>
        </a:p>
      </dsp:txBody>
      <dsp:txXfrm>
        <a:off x="590414" y="4254860"/>
        <a:ext cx="7735496" cy="612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7018-2482-F24A-B4C3-B095D083B46A}">
      <dsp:nvSpPr>
        <dsp:cNvPr id="0" name=""/>
        <dsp:cNvSpPr/>
      </dsp:nvSpPr>
      <dsp:spPr>
        <a:xfrm>
          <a:off x="0" y="380831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6F7-03C8-0D4A-9FB5-3063F8A54AC0}">
      <dsp:nvSpPr>
        <dsp:cNvPr id="0" name=""/>
        <dsp:cNvSpPr/>
      </dsp:nvSpPr>
      <dsp:spPr>
        <a:xfrm>
          <a:off x="557270" y="41351"/>
          <a:ext cx="7801784" cy="6789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Groups identifying &amp; proposing topics for professional learning</a:t>
          </a:r>
          <a:endParaRPr lang="en-US" sz="2300" kern="1200"/>
        </a:p>
      </dsp:txBody>
      <dsp:txXfrm>
        <a:off x="590414" y="74495"/>
        <a:ext cx="7735496" cy="612672"/>
      </dsp:txXfrm>
    </dsp:sp>
    <dsp:sp modelId="{D167B5C0-4DAB-0B45-B6AA-7FE4C06A7F2B}">
      <dsp:nvSpPr>
        <dsp:cNvPr id="0" name=""/>
        <dsp:cNvSpPr/>
      </dsp:nvSpPr>
      <dsp:spPr>
        <a:xfrm>
          <a:off x="0" y="1424111"/>
          <a:ext cx="1114540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79044" rIns="86500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Connect with others engaged/interested in similar work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Discuss and plan for implementation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Reflect upon implementation, learning/growth, and next steps</a:t>
          </a:r>
          <a:endParaRPr lang="en-US" sz="2300" kern="1200"/>
        </a:p>
      </dsp:txBody>
      <dsp:txXfrm>
        <a:off x="0" y="1424111"/>
        <a:ext cx="11145406" cy="1630125"/>
      </dsp:txXfrm>
    </dsp:sp>
    <dsp:sp modelId="{F4062DFB-439C-DC47-B513-7C5F12280956}">
      <dsp:nvSpPr>
        <dsp:cNvPr id="0" name=""/>
        <dsp:cNvSpPr/>
      </dsp:nvSpPr>
      <dsp:spPr>
        <a:xfrm>
          <a:off x="557270" y="1084631"/>
          <a:ext cx="7801784" cy="67896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Opportunities to:</a:t>
          </a:r>
          <a:endParaRPr lang="en-US" sz="2300" kern="1200"/>
        </a:p>
      </dsp:txBody>
      <dsp:txXfrm>
        <a:off x="590414" y="1117775"/>
        <a:ext cx="7735496" cy="612672"/>
      </dsp:txXfrm>
    </dsp:sp>
    <dsp:sp modelId="{48FBCC47-5939-454E-A0E6-5B2F7B7D029C}">
      <dsp:nvSpPr>
        <dsp:cNvPr id="0" name=""/>
        <dsp:cNvSpPr/>
      </dsp:nvSpPr>
      <dsp:spPr>
        <a:xfrm>
          <a:off x="0" y="351791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364A-12FC-654F-9D45-07F44320734F}">
      <dsp:nvSpPr>
        <dsp:cNvPr id="0" name=""/>
        <dsp:cNvSpPr/>
      </dsp:nvSpPr>
      <dsp:spPr>
        <a:xfrm>
          <a:off x="557270" y="3178436"/>
          <a:ext cx="7801784" cy="67896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Platform for identifying topics and sharing resources</a:t>
          </a:r>
          <a:endParaRPr lang="en-US" sz="2300" kern="1200" dirty="0"/>
        </a:p>
      </dsp:txBody>
      <dsp:txXfrm>
        <a:off x="590414" y="3211580"/>
        <a:ext cx="7735496" cy="612672"/>
      </dsp:txXfrm>
    </dsp:sp>
    <dsp:sp modelId="{F740FCCC-0B14-3E48-9D61-9D6AACDE8232}">
      <dsp:nvSpPr>
        <dsp:cNvPr id="0" name=""/>
        <dsp:cNvSpPr/>
      </dsp:nvSpPr>
      <dsp:spPr>
        <a:xfrm>
          <a:off x="0" y="456119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B809-2DB7-FC43-9F6F-324119069229}">
      <dsp:nvSpPr>
        <dsp:cNvPr id="0" name=""/>
        <dsp:cNvSpPr/>
      </dsp:nvSpPr>
      <dsp:spPr>
        <a:xfrm>
          <a:off x="557270" y="4221716"/>
          <a:ext cx="7801784" cy="67896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Formal structures for mentoring and coaching</a:t>
          </a:r>
          <a:endParaRPr lang="en-US" sz="2300" kern="1200" dirty="0"/>
        </a:p>
      </dsp:txBody>
      <dsp:txXfrm>
        <a:off x="590414" y="4254860"/>
        <a:ext cx="7735496" cy="6126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7018-2482-F24A-B4C3-B095D083B46A}">
      <dsp:nvSpPr>
        <dsp:cNvPr id="0" name=""/>
        <dsp:cNvSpPr/>
      </dsp:nvSpPr>
      <dsp:spPr>
        <a:xfrm>
          <a:off x="0" y="380831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6F7-03C8-0D4A-9FB5-3063F8A54AC0}">
      <dsp:nvSpPr>
        <dsp:cNvPr id="0" name=""/>
        <dsp:cNvSpPr/>
      </dsp:nvSpPr>
      <dsp:spPr>
        <a:xfrm>
          <a:off x="557270" y="41351"/>
          <a:ext cx="7801784" cy="6789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Groups identifying &amp; proposing topics for professional learning</a:t>
          </a:r>
          <a:endParaRPr lang="en-US" sz="2300" kern="1200"/>
        </a:p>
      </dsp:txBody>
      <dsp:txXfrm>
        <a:off x="590414" y="74495"/>
        <a:ext cx="7735496" cy="612672"/>
      </dsp:txXfrm>
    </dsp:sp>
    <dsp:sp modelId="{D167B5C0-4DAB-0B45-B6AA-7FE4C06A7F2B}">
      <dsp:nvSpPr>
        <dsp:cNvPr id="0" name=""/>
        <dsp:cNvSpPr/>
      </dsp:nvSpPr>
      <dsp:spPr>
        <a:xfrm>
          <a:off x="0" y="1424111"/>
          <a:ext cx="11145406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97398"/>
              <a:satOff val="6299"/>
              <a:lumOff val="9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007" tIns="479044" rIns="86500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Connect with others engaged/interested in similar work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Discuss and plan for implementation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/>
            <a:t>Reflect upon implementation, learning/growth, and next steps</a:t>
          </a:r>
          <a:endParaRPr lang="en-US" sz="2300" kern="1200"/>
        </a:p>
      </dsp:txBody>
      <dsp:txXfrm>
        <a:off x="0" y="1424111"/>
        <a:ext cx="11145406" cy="1630125"/>
      </dsp:txXfrm>
    </dsp:sp>
    <dsp:sp modelId="{F4062DFB-439C-DC47-B513-7C5F12280956}">
      <dsp:nvSpPr>
        <dsp:cNvPr id="0" name=""/>
        <dsp:cNvSpPr/>
      </dsp:nvSpPr>
      <dsp:spPr>
        <a:xfrm>
          <a:off x="557270" y="1084631"/>
          <a:ext cx="7801784" cy="678960"/>
        </a:xfrm>
        <a:prstGeom prst="roundRect">
          <a:avLst/>
        </a:prstGeom>
        <a:solidFill>
          <a:schemeClr val="accent1">
            <a:shade val="80000"/>
            <a:hueOff val="197398"/>
            <a:satOff val="6299"/>
            <a:lumOff val="9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Opportunities to:</a:t>
          </a:r>
          <a:endParaRPr lang="en-US" sz="2300" kern="1200"/>
        </a:p>
      </dsp:txBody>
      <dsp:txXfrm>
        <a:off x="590414" y="1117775"/>
        <a:ext cx="7735496" cy="612672"/>
      </dsp:txXfrm>
    </dsp:sp>
    <dsp:sp modelId="{48FBCC47-5939-454E-A0E6-5B2F7B7D029C}">
      <dsp:nvSpPr>
        <dsp:cNvPr id="0" name=""/>
        <dsp:cNvSpPr/>
      </dsp:nvSpPr>
      <dsp:spPr>
        <a:xfrm>
          <a:off x="0" y="351791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94796"/>
              <a:satOff val="12597"/>
              <a:lumOff val="19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364A-12FC-654F-9D45-07F44320734F}">
      <dsp:nvSpPr>
        <dsp:cNvPr id="0" name=""/>
        <dsp:cNvSpPr/>
      </dsp:nvSpPr>
      <dsp:spPr>
        <a:xfrm>
          <a:off x="557270" y="3178436"/>
          <a:ext cx="7801784" cy="678960"/>
        </a:xfrm>
        <a:prstGeom prst="roundRect">
          <a:avLst/>
        </a:prstGeom>
        <a:solidFill>
          <a:schemeClr val="accent1">
            <a:shade val="80000"/>
            <a:hueOff val="394796"/>
            <a:satOff val="12597"/>
            <a:lumOff val="19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Platform for identifying topics and sharing resources</a:t>
          </a:r>
          <a:endParaRPr lang="en-US" sz="2300" kern="1200" dirty="0"/>
        </a:p>
      </dsp:txBody>
      <dsp:txXfrm>
        <a:off x="590414" y="3211580"/>
        <a:ext cx="7735496" cy="612672"/>
      </dsp:txXfrm>
    </dsp:sp>
    <dsp:sp modelId="{F740FCCC-0B14-3E48-9D61-9D6AACDE8232}">
      <dsp:nvSpPr>
        <dsp:cNvPr id="0" name=""/>
        <dsp:cNvSpPr/>
      </dsp:nvSpPr>
      <dsp:spPr>
        <a:xfrm>
          <a:off x="0" y="4561196"/>
          <a:ext cx="1114540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2193"/>
              <a:satOff val="18896"/>
              <a:lumOff val="291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B809-2DB7-FC43-9F6F-324119069229}">
      <dsp:nvSpPr>
        <dsp:cNvPr id="0" name=""/>
        <dsp:cNvSpPr/>
      </dsp:nvSpPr>
      <dsp:spPr>
        <a:xfrm>
          <a:off x="557270" y="4221716"/>
          <a:ext cx="7801784" cy="678960"/>
        </a:xfrm>
        <a:prstGeom prst="roundRect">
          <a:avLst/>
        </a:prstGeom>
        <a:solidFill>
          <a:schemeClr val="accent1">
            <a:shade val="80000"/>
            <a:hueOff val="592193"/>
            <a:satOff val="18896"/>
            <a:lumOff val="291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89" tIns="0" rIns="294889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Formal structures for mentoring and coaching</a:t>
          </a:r>
          <a:endParaRPr lang="en-US" sz="2300" kern="1200" dirty="0"/>
        </a:p>
      </dsp:txBody>
      <dsp:txXfrm>
        <a:off x="590414" y="4254860"/>
        <a:ext cx="7735496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C7E6-CBCD-8049-A319-D5EE110E878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3029-BF28-734F-ABB3-A6D2E642E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8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1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3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9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7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1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7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for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A2FFA-9519-E947-A77B-3629CB77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A114-198C-2A45-8320-BA9851F6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C6B9B-694E-564C-ACDD-2B9AA1B3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E5775B4-F0E7-4A48-BF5D-AF263FA2D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9DD850-EB65-E74F-922F-F4E9D2D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EA889-A0CE-A941-8DDA-4DB8664F5642}"/>
              </a:ext>
            </a:extLst>
          </p:cNvPr>
          <p:cNvGrpSpPr/>
          <p:nvPr userDrawn="1"/>
        </p:nvGrpSpPr>
        <p:grpSpPr>
          <a:xfrm>
            <a:off x="504918" y="7345394"/>
            <a:ext cx="603504" cy="402336"/>
            <a:chOff x="906957" y="5127686"/>
            <a:chExt cx="603504" cy="402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D9B29-B374-DE4D-BDC9-04764A7F62B8}"/>
                </a:ext>
              </a:extLst>
            </p:cNvPr>
            <p:cNvSpPr/>
            <p:nvPr userDrawn="1"/>
          </p:nvSpPr>
          <p:spPr>
            <a:xfrm>
              <a:off x="906957" y="5131272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5B77AF-2853-E148-91FA-CD57B509FF2A}"/>
                </a:ext>
              </a:extLst>
            </p:cNvPr>
            <p:cNvSpPr/>
            <p:nvPr userDrawn="1"/>
          </p:nvSpPr>
          <p:spPr>
            <a:xfrm>
              <a:off x="1108125" y="5328854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44623E-5CCB-694E-8878-814010C76B70}"/>
                </a:ext>
              </a:extLst>
            </p:cNvPr>
            <p:cNvSpPr/>
            <p:nvPr userDrawn="1"/>
          </p:nvSpPr>
          <p:spPr>
            <a:xfrm>
              <a:off x="1309293" y="5127686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90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64" y="2956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baseline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11145406" cy="484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rgbClr val="0033A0"/>
                </a:solidFill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163956-4C83-984C-A689-1F794DE74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0183" y="748477"/>
            <a:ext cx="9376067" cy="29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 TITLE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362E85D-5CDF-4E49-AFA0-78C7A1A6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A50D111-FE8F-4149-B08C-546FF19A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BC774AA-71BE-6C45-A65E-F5CE5EF5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A315-6C17-0B47-8B21-CEA03B245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1" y="1364100"/>
            <a:ext cx="1024742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TRANSITION SLIDE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30D9-14CB-694B-8997-602B06B7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8320" y="3843775"/>
            <a:ext cx="8544560" cy="1569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transition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2FB7-6D54-AC4D-83AE-3BD293BC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30090399-1C1E-BD4A-8E6A-FE5581517C0F}" type="datetime1">
              <a:rPr lang="en-US" smtClean="0"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7F5E-0CCF-9847-A64A-8EEA223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D915-7298-9442-B8B6-23BFF06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4429-E73B-2340-B580-E078B542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C029-675D-7A44-A487-3FF32FE84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E1BC-F6A3-EA4E-B3E5-A565CACB9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69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9AB4A-BF54-FA45-9D55-ED7E8C819D4C}"/>
              </a:ext>
            </a:extLst>
          </p:cNvPr>
          <p:cNvCxnSpPr/>
          <p:nvPr userDrawn="1"/>
        </p:nvCxnSpPr>
        <p:spPr>
          <a:xfrm>
            <a:off x="6055056" y="1526429"/>
            <a:ext cx="0" cy="4464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23D19F-B1C3-B945-8ABB-858B92E5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642EC9-0F95-A74D-A043-CFE26461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086A300-7DB0-5B4E-A6E2-FA87E1A0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1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36C5-7AE9-514B-86BE-D8C6A4B25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2973" y="1418332"/>
            <a:ext cx="6221787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 b="0" i="0">
                <a:latin typeface="Helvetica" pitchFamily="2" charset="0"/>
              </a:defRPr>
            </a:lvl2pPr>
            <a:lvl3pPr>
              <a:defRPr sz="2000" b="0" i="0">
                <a:latin typeface="Helvetica" pitchFamily="2" charset="0"/>
              </a:defRPr>
            </a:lvl3pPr>
            <a:lvl4pPr>
              <a:defRPr sz="1800" b="0" i="0">
                <a:latin typeface="Helvetica" pitchFamily="2" charset="0"/>
              </a:defRPr>
            </a:lvl4pPr>
            <a:lvl5pPr>
              <a:defRPr sz="18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PHOTO/Graphic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17435-89D2-1F4E-A337-D4EF05657D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4258784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b="0" i="0" cap="none" baseline="0">
                <a:solidFill>
                  <a:srgbClr val="0033A0"/>
                </a:solidFill>
                <a:latin typeface="Helvetica" pitchFamily="2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FA85E-7020-944A-93D6-38523D0F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F0B0244-DDA8-354B-831E-B982B73B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E4EE142-64BB-C541-B03B-A0D0D0FA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47CC76F-1256-034D-9B97-4F8365FA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7C9EE3-2405-8C46-8F1C-9CB7FA2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4330CA1-C44D-C84F-9915-8950D209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FCA695-0ECC-AC44-B73B-FF825B1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E64D6BC-B304-4644-A724-A84DE862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2C740-F8C1-FF46-8CA9-BD5F4BF0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6D56DF8E-A258-7144-8E54-7BB18F4B4455}" type="datetime1">
              <a:rPr lang="en-US" smtClean="0"/>
              <a:t>1/8/2024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1F79D-61BE-A741-9261-0739EE05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ACF0-3D9F-FB45-A2F7-2DEB2564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F86FC-35DC-2846-A754-69CEAC93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0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5A66-0C4D-E74B-A752-506B36EED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996" y="6446291"/>
            <a:ext cx="843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/>
                </a:solidFill>
              </a:defRPr>
            </a:lvl1pPr>
          </a:lstStyle>
          <a:p>
            <a:fld id="{353451E3-4F41-1445-87BC-F9CDA16C100D}" type="datetime1">
              <a:rPr lang="en-US" smtClean="0">
                <a:latin typeface="Helvetica" pitchFamily="2" charset="0"/>
              </a:rPr>
              <a:pPr/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37071-1953-F449-9911-5C43C3CE9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5291" y="6447155"/>
            <a:ext cx="464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Edit footer to add department / title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E634-0D26-394D-BB12-B982CDF63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4658" y="6446291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F49C8A26-9D16-E04A-980E-5DD0108F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DF2674-7339-C84F-B2D7-B4544D96B62B}"/>
              </a:ext>
            </a:extLst>
          </p:cNvPr>
          <p:cNvCxnSpPr/>
          <p:nvPr userDrawn="1"/>
        </p:nvCxnSpPr>
        <p:spPr>
          <a:xfrm>
            <a:off x="9924902" y="6446291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739F3-1551-AA48-B130-A5C00E7AFF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75320" y="7043604"/>
            <a:ext cx="1493900" cy="43871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36C05F-ED3A-A549-A054-FE051762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3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2" r:id="rId4"/>
    <p:sldLayoutId id="2147483656" r:id="rId5"/>
    <p:sldLayoutId id="2147483660" r:id="rId6"/>
    <p:sldLayoutId id="2147483659" r:id="rId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000" b="0" i="0" kern="1200" cap="all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b="0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wenger-trayner.com/introduction-to-communities-of-practice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55262&amp;picture=" TargetMode="External"/><Relationship Id="rId3" Type="http://schemas.openxmlformats.org/officeDocument/2006/relationships/diagramLayout" Target="../diagrams/layout33.xml"/><Relationship Id="rId7" Type="http://schemas.openxmlformats.org/officeDocument/2006/relationships/image" Target="../media/image5.jp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55262&amp;picture=" TargetMode="External"/><Relationship Id="rId3" Type="http://schemas.openxmlformats.org/officeDocument/2006/relationships/diagramLayout" Target="../diagrams/layout34.xml"/><Relationship Id="rId7" Type="http://schemas.openxmlformats.org/officeDocument/2006/relationships/image" Target="../media/image5.jp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innovation-png/download/13180" TargetMode="External"/><Relationship Id="rId3" Type="http://schemas.openxmlformats.org/officeDocument/2006/relationships/diagramLayout" Target="../diagrams/layout35.xml"/><Relationship Id="rId7" Type="http://schemas.openxmlformats.org/officeDocument/2006/relationships/image" Target="../media/image6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Relationship Id="rId9" Type="http://schemas.openxmlformats.org/officeDocument/2006/relationships/hyperlink" Target="https://creativecommons.org/licenses/by-nc/3.0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igheredjobs.com/Articles/articleDisplay.cfm?ID=2633" TargetMode="External"/><Relationship Id="rId3" Type="http://schemas.openxmlformats.org/officeDocument/2006/relationships/diagramLayout" Target="../diagrams/layout36.xml"/><Relationship Id="rId7" Type="http://schemas.openxmlformats.org/officeDocument/2006/relationships/image" Target="../media/image7.jp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Relationship Id="rId9" Type="http://schemas.openxmlformats.org/officeDocument/2006/relationships/hyperlink" Target="https://creativecommons.org/licenses/by-nd/3.0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igheredjobs.com/Articles/articleDisplay.cfm?ID=2633" TargetMode="External"/><Relationship Id="rId3" Type="http://schemas.openxmlformats.org/officeDocument/2006/relationships/diagramLayout" Target="../diagrams/layout37.xml"/><Relationship Id="rId7" Type="http://schemas.openxmlformats.org/officeDocument/2006/relationships/image" Target="../media/image7.jp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Relationship Id="rId9" Type="http://schemas.openxmlformats.org/officeDocument/2006/relationships/hyperlink" Target="https://creativecommons.org/licenses/by-nd/3.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wenger-trayner.com/introduction-to-communities-of-practice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www.wenger-trayner.com/introduction-to-communities-of-practice/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Enhancing Faculty Professional Development through Communities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9C6F-ECC6-AA47-99B8-36EBA5F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4657060"/>
            <a:ext cx="10371794" cy="1275217"/>
          </a:xfrm>
        </p:spPr>
        <p:txBody>
          <a:bodyPr>
            <a:normAutofit fontScale="92500" lnSpcReduction="20000"/>
          </a:bodyPr>
          <a:lstStyle/>
          <a:p>
            <a:r>
              <a:rPr lang="en-US" b="1" i="1" cap="none" dirty="0"/>
              <a:t>Kristen H. Perry, Ph.D.</a:t>
            </a:r>
          </a:p>
          <a:p>
            <a:r>
              <a:rPr lang="en-US" cap="none" dirty="0"/>
              <a:t>Professor &amp; Chair</a:t>
            </a:r>
          </a:p>
          <a:p>
            <a:r>
              <a:rPr lang="en-US" cap="none" dirty="0"/>
              <a:t>Curriculum &amp; Instruction – College of Education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E4516-D517-3844-9094-5B5A0FDA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D4BD-2350-BD41-BBB5-F65697F3306D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BDDBF-7AD5-6F41-9E3C-6F5FC361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Edit footer to add department / title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8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D6F4-71D8-3E6F-E40B-66FD2BAB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973" y="1418332"/>
            <a:ext cx="6221787" cy="5031691"/>
          </a:xfrm>
        </p:spPr>
        <p:txBody>
          <a:bodyPr>
            <a:normAutofit lnSpcReduction="10000"/>
          </a:bodyPr>
          <a:lstStyle/>
          <a:p>
            <a:r>
              <a:rPr lang="en-US" sz="2400" cap="none" dirty="0">
                <a:solidFill>
                  <a:schemeClr val="tx1"/>
                </a:solidFill>
              </a:rPr>
              <a:t>Together, the theories of Communities of Practice and Transformative Learning imply that effective professional development</a:t>
            </a: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Is inherently </a:t>
            </a:r>
            <a:r>
              <a:rPr lang="en-US" sz="2200" b="1" i="1" dirty="0">
                <a:solidFill>
                  <a:schemeClr val="tx1"/>
                </a:solidFill>
              </a:rPr>
              <a:t>social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b="1" i="1" dirty="0">
                <a:solidFill>
                  <a:schemeClr val="tx1"/>
                </a:solidFill>
              </a:rPr>
              <a:t>relational</a:t>
            </a: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Is </a:t>
            </a:r>
            <a:r>
              <a:rPr lang="en-US" sz="2200" b="1" i="1" dirty="0">
                <a:solidFill>
                  <a:schemeClr val="tx1"/>
                </a:solidFill>
              </a:rPr>
              <a:t>dialogic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b="1" i="1" dirty="0">
                <a:solidFill>
                  <a:schemeClr val="tx1"/>
                </a:solidFill>
              </a:rPr>
              <a:t>interactive</a:t>
            </a: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Addresses </a:t>
            </a:r>
            <a:r>
              <a:rPr lang="en-US" sz="2200" b="1" i="1" dirty="0">
                <a:solidFill>
                  <a:schemeClr val="tx1"/>
                </a:solidFill>
              </a:rPr>
              <a:t>real-world needs </a:t>
            </a:r>
            <a:r>
              <a:rPr lang="en-US" sz="2200" dirty="0">
                <a:solidFill>
                  <a:schemeClr val="tx1"/>
                </a:solidFill>
              </a:rPr>
              <a:t>identified through practice</a:t>
            </a: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Is </a:t>
            </a:r>
            <a:r>
              <a:rPr lang="en-US" sz="2200" b="1" i="1" dirty="0">
                <a:solidFill>
                  <a:schemeClr val="tx1"/>
                </a:solidFill>
              </a:rPr>
              <a:t>dynamic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b="1" i="1" dirty="0">
                <a:solidFill>
                  <a:schemeClr val="tx1"/>
                </a:solidFill>
              </a:rPr>
              <a:t>adaptive</a:t>
            </a:r>
            <a:r>
              <a:rPr lang="en-US" sz="2200" dirty="0">
                <a:solidFill>
                  <a:schemeClr val="tx1"/>
                </a:solidFill>
              </a:rPr>
              <a:t> to changing contexts</a:t>
            </a: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Views individuals/community members simultaneously as </a:t>
            </a:r>
            <a:r>
              <a:rPr lang="en-US" sz="2200" b="1" i="1" dirty="0">
                <a:solidFill>
                  <a:schemeClr val="tx1"/>
                </a:solidFill>
              </a:rPr>
              <a:t>learners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b="1" i="1" dirty="0">
                <a:solidFill>
                  <a:schemeClr val="tx1"/>
                </a:solidFill>
              </a:rPr>
              <a:t>resources</a:t>
            </a:r>
            <a:endParaRPr lang="en-US" sz="2200" dirty="0">
              <a:solidFill>
                <a:schemeClr val="tx1"/>
              </a:solidFill>
            </a:endParaRPr>
          </a:p>
          <a:p>
            <a:pPr marL="800089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Is as much about </a:t>
            </a:r>
            <a:r>
              <a:rPr lang="en-US" sz="2200" b="1" i="1" dirty="0">
                <a:solidFill>
                  <a:schemeClr val="tx1"/>
                </a:solidFill>
              </a:rPr>
              <a:t>identity, self-efficacy, experimentation, </a:t>
            </a:r>
            <a:r>
              <a:rPr lang="en-US" sz="2200" dirty="0">
                <a:solidFill>
                  <a:schemeClr val="tx1"/>
                </a:solidFill>
              </a:rPr>
              <a:t>and </a:t>
            </a:r>
            <a:r>
              <a:rPr lang="en-US" sz="2200" b="1" i="1" dirty="0">
                <a:solidFill>
                  <a:schemeClr val="tx1"/>
                </a:solidFill>
              </a:rPr>
              <a:t>reflection</a:t>
            </a:r>
            <a:r>
              <a:rPr lang="en-US" sz="2200" dirty="0">
                <a:solidFill>
                  <a:schemeClr val="tx1"/>
                </a:solidFill>
              </a:rPr>
              <a:t> as it is about information, knowledge, and skills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134FF-4F98-6F63-8D1C-F03652F6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</p:spPr>
        <p:txBody>
          <a:bodyPr anchor="ctr">
            <a:normAutofit/>
          </a:bodyPr>
          <a:lstStyle/>
          <a:p>
            <a:r>
              <a:rPr lang="en-US" cap="none" dirty="0"/>
              <a:t>So what?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16522-7E8B-7F6A-28C6-889285FC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67DEB8-8EE7-8C4F-8D0A-D2FDC8E7669E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F8F34-A2D9-FC3E-30E3-639B4D2F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Edit footer to add department / title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524C0-92A2-73E0-6845-8A65EBF5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16B8CB-D56F-2744-807F-154426EF1DF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4" name="Content Placeholder 13" descr="Business meeting illustration">
            <a:extLst>
              <a:ext uri="{FF2B5EF4-FFF2-40B4-BE49-F238E27FC236}">
                <a16:creationId xmlns:a16="http://schemas.microsoft.com/office/drawing/2014/main" id="{B31680C4-4117-EAA5-DA9C-9A6EFC64EBA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4580" t="11344" r="7109" b="19407"/>
          <a:stretch/>
        </p:blipFill>
        <p:spPr>
          <a:xfrm>
            <a:off x="550978" y="1418332"/>
            <a:ext cx="4454348" cy="4566831"/>
          </a:xfrm>
        </p:spPr>
      </p:pic>
    </p:spTree>
    <p:extLst>
      <p:ext uri="{BB962C8B-B14F-4D97-AF65-F5344CB8AC3E}">
        <p14:creationId xmlns:p14="http://schemas.microsoft.com/office/powerpoint/2010/main" val="39592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18F982-9791-AA6D-F1A8-7E87D40A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Might This Look Like?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82DEB07-2475-E0E8-0759-E80388A54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703503"/>
              </p:ext>
            </p:extLst>
          </p:nvPr>
        </p:nvGraphicFramePr>
        <p:xfrm>
          <a:off x="679864" y="1080655"/>
          <a:ext cx="11145406" cy="51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D75-AC94-3107-E6B0-E5D18C1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0DC5-BFEB-9CA3-5E13-7E368C6E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1995B-F8FA-BAF0-6550-948833F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F8DD9E-F58C-14B2-D16B-B153B11B9C26}"/>
              </a:ext>
            </a:extLst>
          </p:cNvPr>
          <p:cNvSpPr/>
          <p:nvPr/>
        </p:nvSpPr>
        <p:spPr>
          <a:xfrm>
            <a:off x="525484" y="910352"/>
            <a:ext cx="11299785" cy="535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5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18F982-9791-AA6D-F1A8-7E87D40A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Might This Look Like?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82DEB07-2475-E0E8-0759-E80388A548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080655"/>
          <a:ext cx="11145406" cy="51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D75-AC94-3107-E6B0-E5D18C1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0DC5-BFEB-9CA3-5E13-7E368C6E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1995B-F8FA-BAF0-6550-948833F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65C18A-B3EF-6D35-48CD-E31D73CC101F}"/>
              </a:ext>
            </a:extLst>
          </p:cNvPr>
          <p:cNvSpPr/>
          <p:nvPr/>
        </p:nvSpPr>
        <p:spPr>
          <a:xfrm>
            <a:off x="525484" y="2128058"/>
            <a:ext cx="11299785" cy="413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3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18F982-9791-AA6D-F1A8-7E87D40A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Might This Look Like?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82DEB07-2475-E0E8-0759-E80388A548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080655"/>
          <a:ext cx="11145406" cy="51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D75-AC94-3107-E6B0-E5D18C1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0DC5-BFEB-9CA3-5E13-7E368C6E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1995B-F8FA-BAF0-6550-948833F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055396-DAFA-88DB-8DDD-EC0A20EF635D}"/>
              </a:ext>
            </a:extLst>
          </p:cNvPr>
          <p:cNvSpPr/>
          <p:nvPr/>
        </p:nvSpPr>
        <p:spPr>
          <a:xfrm>
            <a:off x="525484" y="4206240"/>
            <a:ext cx="11299785" cy="2056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5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18F982-9791-AA6D-F1A8-7E87D40A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Might This Look Like?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82DEB07-2475-E0E8-0759-E80388A548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080655"/>
          <a:ext cx="11145406" cy="51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D75-AC94-3107-E6B0-E5D18C1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0DC5-BFEB-9CA3-5E13-7E368C6E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1995B-F8FA-BAF0-6550-948833F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BB10B-C64E-786A-6888-4776F2AE7A02}"/>
              </a:ext>
            </a:extLst>
          </p:cNvPr>
          <p:cNvSpPr/>
          <p:nvPr/>
        </p:nvSpPr>
        <p:spPr>
          <a:xfrm>
            <a:off x="525484" y="5253644"/>
            <a:ext cx="11299785" cy="1009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18F982-9791-AA6D-F1A8-7E87D40A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Might This Look Like?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82DEB07-2475-E0E8-0759-E80388A548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080655"/>
          <a:ext cx="11145406" cy="51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D75-AC94-3107-E6B0-E5D18C1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0DC5-BFEB-9CA3-5E13-7E368C6E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1995B-F8FA-BAF0-6550-948833F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2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B291C5-CCB0-2B05-6C5F-33C4A7BF1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Goal And Guiding Questions</a:t>
            </a: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D241E78-0B69-B9BD-1178-AA22C8BE9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6E53-6FC7-C6DE-0BDD-81397CA4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CCB66-2911-587E-91B8-CF7AE006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75CA3-4C11-13D0-2A4A-DFAC4A24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9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595197"/>
            <a:ext cx="11411239" cy="427451"/>
          </a:xfrm>
        </p:spPr>
        <p:txBody>
          <a:bodyPr>
            <a:noAutofit/>
          </a:bodyPr>
          <a:lstStyle/>
          <a:p>
            <a:r>
              <a:rPr lang="en-US" cap="none" dirty="0"/>
              <a:t>Goal for Faculty Professional Development at UK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874B22-4C47-845E-4D0E-D0F8F978F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04345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DD634F-DD3E-C398-C11D-8DFA4895E076}"/>
              </a:ext>
            </a:extLst>
          </p:cNvPr>
          <p:cNvSpPr/>
          <p:nvPr/>
        </p:nvSpPr>
        <p:spPr>
          <a:xfrm>
            <a:off x="1213658" y="2543696"/>
            <a:ext cx="10008524" cy="3591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595197"/>
            <a:ext cx="11411239" cy="427451"/>
          </a:xfrm>
        </p:spPr>
        <p:txBody>
          <a:bodyPr>
            <a:noAutofit/>
          </a:bodyPr>
          <a:lstStyle/>
          <a:p>
            <a:r>
              <a:rPr lang="en-US" cap="none" dirty="0"/>
              <a:t>Goal for Faculty Professional Development at UK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874B22-4C47-845E-4D0E-D0F8F978F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7EB10-2BDD-235F-263F-BDFCE5309CBE}"/>
              </a:ext>
            </a:extLst>
          </p:cNvPr>
          <p:cNvSpPr/>
          <p:nvPr/>
        </p:nvSpPr>
        <p:spPr>
          <a:xfrm>
            <a:off x="1213658" y="3657600"/>
            <a:ext cx="10008524" cy="2477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58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595197"/>
            <a:ext cx="11411239" cy="427451"/>
          </a:xfrm>
        </p:spPr>
        <p:txBody>
          <a:bodyPr>
            <a:noAutofit/>
          </a:bodyPr>
          <a:lstStyle/>
          <a:p>
            <a:r>
              <a:rPr lang="en-US" cap="none" dirty="0"/>
              <a:t>Goal for Faculty Professional Development at UK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874B22-4C47-845E-4D0E-D0F8F978F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443EC-48EF-B261-2873-A54838A7F3E3}"/>
              </a:ext>
            </a:extLst>
          </p:cNvPr>
          <p:cNvSpPr/>
          <p:nvPr/>
        </p:nvSpPr>
        <p:spPr>
          <a:xfrm>
            <a:off x="1180407" y="4588625"/>
            <a:ext cx="10041775" cy="154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8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91E1-366A-AAB4-2A78-8FFE63BF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63228"/>
            <a:ext cx="11299785" cy="427451"/>
          </a:xfrm>
        </p:spPr>
        <p:txBody>
          <a:bodyPr>
            <a:noAutofit/>
          </a:bodyPr>
          <a:lstStyle/>
          <a:p>
            <a:r>
              <a:rPr lang="en-US" sz="3200" cap="none" dirty="0"/>
              <a:t>A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2F5B-8950-6EC8-ECC2-4B89B82F7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100138"/>
            <a:ext cx="11145406" cy="534988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Background in Educational Psychology</a:t>
            </a:r>
          </a:p>
          <a:p>
            <a:r>
              <a:rPr lang="en-US" sz="3200" dirty="0"/>
              <a:t>Research &amp; teaching focus on learning and development</a:t>
            </a:r>
          </a:p>
          <a:p>
            <a:r>
              <a:rPr lang="en-US" sz="3200" dirty="0"/>
              <a:t>Experience in providing professional development (PD)</a:t>
            </a:r>
          </a:p>
          <a:p>
            <a:pPr lvl="1"/>
            <a:r>
              <a:rPr lang="en-US" sz="2800" dirty="0"/>
              <a:t>Project PLACE</a:t>
            </a:r>
          </a:p>
          <a:p>
            <a:pPr lvl="1"/>
            <a:r>
              <a:rPr lang="en-US" sz="2800" dirty="0"/>
              <a:t>Project </a:t>
            </a:r>
            <a:r>
              <a:rPr lang="en-US" sz="2800" dirty="0" err="1"/>
              <a:t>ExCEL</a:t>
            </a:r>
            <a:endParaRPr lang="en-US" sz="2800" dirty="0"/>
          </a:p>
          <a:p>
            <a:r>
              <a:rPr lang="en-US" sz="3200" dirty="0"/>
              <a:t>Administrative experience</a:t>
            </a:r>
          </a:p>
          <a:p>
            <a:pPr lvl="1"/>
            <a:r>
              <a:rPr lang="en-US" sz="2800" dirty="0"/>
              <a:t>5 years as Director of Graduate Studies</a:t>
            </a:r>
          </a:p>
          <a:p>
            <a:pPr lvl="1"/>
            <a:r>
              <a:rPr lang="en-US" sz="2800" dirty="0"/>
              <a:t>3 years as Department Chair</a:t>
            </a:r>
          </a:p>
          <a:p>
            <a:r>
              <a:rPr lang="en-US" sz="3200" dirty="0"/>
              <a:t>UK Faculty Development Participation</a:t>
            </a:r>
          </a:p>
          <a:p>
            <a:pPr lvl="1"/>
            <a:r>
              <a:rPr lang="en-US" sz="2800" dirty="0"/>
              <a:t>Chairs Academy 1 &amp; 2</a:t>
            </a:r>
          </a:p>
          <a:p>
            <a:pPr lvl="1"/>
            <a:r>
              <a:rPr lang="en-US" sz="2800" dirty="0"/>
              <a:t>Women’s Executive Leadership Development (WELD) program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419B1-CAF7-E6AC-4404-AC046DAB3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649E-358B-B3C9-5BCB-DDD4AE7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5404F-1280-8D79-B54E-04E96D9E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14D67F3-F122-3EAC-5C8C-F28AEC40EE6D}"/>
              </a:ext>
            </a:extLst>
          </p:cNvPr>
          <p:cNvSpPr/>
          <p:nvPr/>
        </p:nvSpPr>
        <p:spPr>
          <a:xfrm>
            <a:off x="3971925" y="2558719"/>
            <a:ext cx="414338" cy="870281"/>
          </a:xfrm>
          <a:prstGeom prst="rightBrace">
            <a:avLst>
              <a:gd name="adj1" fmla="val 50000"/>
              <a:gd name="adj2" fmla="val 5198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FE743-03C9-ED15-CB09-39AD48ACD3E6}"/>
              </a:ext>
            </a:extLst>
          </p:cNvPr>
          <p:cNvSpPr txBox="1"/>
          <p:nvPr/>
        </p:nvSpPr>
        <p:spPr>
          <a:xfrm>
            <a:off x="4386263" y="2639916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5-year PD grants funded by U.S. Department of Education’s Office of English Language Acquisition </a:t>
            </a:r>
          </a:p>
        </p:txBody>
      </p:sp>
    </p:spTree>
    <p:extLst>
      <p:ext uri="{BB962C8B-B14F-4D97-AF65-F5344CB8AC3E}">
        <p14:creationId xmlns:p14="http://schemas.microsoft.com/office/powerpoint/2010/main" val="24349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595197"/>
            <a:ext cx="11411239" cy="427451"/>
          </a:xfrm>
        </p:spPr>
        <p:txBody>
          <a:bodyPr>
            <a:noAutofit/>
          </a:bodyPr>
          <a:lstStyle/>
          <a:p>
            <a:r>
              <a:rPr lang="en-US" cap="none" dirty="0"/>
              <a:t>Goal for Faculty Professional Development at UK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A874B22-4C47-845E-4D0E-D0F8F978F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58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none" dirty="0"/>
              <a:t>Guiding Questions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DA55D76-C91F-2D4C-7CCF-988C9D1E4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19859"/>
              </p:ext>
            </p:extLst>
          </p:nvPr>
        </p:nvGraphicFramePr>
        <p:xfrm>
          <a:off x="679864" y="842963"/>
          <a:ext cx="11145406" cy="1643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87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none" dirty="0"/>
              <a:t>Guiding Questions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DA55D76-C91F-2D4C-7CCF-988C9D1E4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382229"/>
              </p:ext>
            </p:extLst>
          </p:nvPr>
        </p:nvGraphicFramePr>
        <p:xfrm>
          <a:off x="679864" y="842963"/>
          <a:ext cx="1114540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3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0ACF-3B7E-7860-94C5-3A68F9CF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none" dirty="0"/>
              <a:t>Guiding Questions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DA55D76-C91F-2D4C-7CCF-988C9D1E4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057069"/>
              </p:ext>
            </p:extLst>
          </p:nvPr>
        </p:nvGraphicFramePr>
        <p:xfrm>
          <a:off x="679864" y="842963"/>
          <a:ext cx="11145406" cy="541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C9F9B-BD0A-FE0B-17BF-F8F6417F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65C6-735B-1F00-987F-613BD685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86C52-2572-B610-FEBC-BEE924F7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3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0C6E-3073-3613-ED20-EB55E125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381471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Current Professional Development at UK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0A9E752-54A8-8D43-7483-123F0D58E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58639"/>
              </p:ext>
            </p:extLst>
          </p:nvPr>
        </p:nvGraphicFramePr>
        <p:xfrm>
          <a:off x="679450" y="957263"/>
          <a:ext cx="11145838" cy="530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D7476-CE0E-14C3-EF86-291D0806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51D15-FAD6-B420-F81D-2BDAE8D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9B34D-10A5-C171-8C6E-771CE8603644}"/>
              </a:ext>
            </a:extLst>
          </p:cNvPr>
          <p:cNvSpPr/>
          <p:nvPr/>
        </p:nvSpPr>
        <p:spPr>
          <a:xfrm>
            <a:off x="3028949" y="957263"/>
            <a:ext cx="2771775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7C6BB-2D9D-4113-D710-F0D4854ABFEE}"/>
              </a:ext>
            </a:extLst>
          </p:cNvPr>
          <p:cNvSpPr/>
          <p:nvPr/>
        </p:nvSpPr>
        <p:spPr>
          <a:xfrm>
            <a:off x="3028948" y="2087858"/>
            <a:ext cx="3478178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D211B-B7A6-F077-EB4E-831A5531227D}"/>
              </a:ext>
            </a:extLst>
          </p:cNvPr>
          <p:cNvSpPr/>
          <p:nvPr/>
        </p:nvSpPr>
        <p:spPr>
          <a:xfrm>
            <a:off x="3028948" y="3129543"/>
            <a:ext cx="5859870" cy="416788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5EAEF-41DD-18B6-6D75-5317CD927452}"/>
              </a:ext>
            </a:extLst>
          </p:cNvPr>
          <p:cNvSpPr/>
          <p:nvPr/>
        </p:nvSpPr>
        <p:spPr>
          <a:xfrm>
            <a:off x="3028948" y="3624767"/>
            <a:ext cx="8483602" cy="378522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CA5591-5BCA-8DF3-1E94-2A9D44410D6B}"/>
              </a:ext>
            </a:extLst>
          </p:cNvPr>
          <p:cNvSpPr/>
          <p:nvPr/>
        </p:nvSpPr>
        <p:spPr>
          <a:xfrm>
            <a:off x="3028949" y="4960639"/>
            <a:ext cx="2771775" cy="39907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BB4E35-D35D-AD74-44AF-999937DA138A}"/>
              </a:ext>
            </a:extLst>
          </p:cNvPr>
          <p:cNvSpPr/>
          <p:nvPr/>
        </p:nvSpPr>
        <p:spPr>
          <a:xfrm>
            <a:off x="3028948" y="5411144"/>
            <a:ext cx="3228977" cy="308617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71499-2C35-EC1E-21F1-9EAE864E5D57}"/>
              </a:ext>
            </a:extLst>
          </p:cNvPr>
          <p:cNvSpPr txBox="1"/>
          <p:nvPr/>
        </p:nvSpPr>
        <p:spPr>
          <a:xfrm>
            <a:off x="1451047" y="64110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Faculty-only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7C06B-4C14-877D-24DD-4CF9B7A0B159}"/>
              </a:ext>
            </a:extLst>
          </p:cNvPr>
          <p:cNvSpPr/>
          <p:nvPr/>
        </p:nvSpPr>
        <p:spPr>
          <a:xfrm>
            <a:off x="1451047" y="6341123"/>
            <a:ext cx="1577902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CA8CF6-084A-B439-1A46-628F6922ABFE}"/>
              </a:ext>
            </a:extLst>
          </p:cNvPr>
          <p:cNvSpPr/>
          <p:nvPr/>
        </p:nvSpPr>
        <p:spPr>
          <a:xfrm>
            <a:off x="3018896" y="4045091"/>
            <a:ext cx="6164540" cy="416788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0C6E-3073-3613-ED20-EB55E125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381471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Current Professional Development at UK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0A9E752-54A8-8D43-7483-123F0D58E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136746"/>
              </p:ext>
            </p:extLst>
          </p:nvPr>
        </p:nvGraphicFramePr>
        <p:xfrm>
          <a:off x="679450" y="957263"/>
          <a:ext cx="11145838" cy="530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D7476-CE0E-14C3-EF86-291D0806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51D15-FAD6-B420-F81D-2BDAE8D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9B34D-10A5-C171-8C6E-771CE8603644}"/>
              </a:ext>
            </a:extLst>
          </p:cNvPr>
          <p:cNvSpPr/>
          <p:nvPr/>
        </p:nvSpPr>
        <p:spPr>
          <a:xfrm>
            <a:off x="3028949" y="957263"/>
            <a:ext cx="1394195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7C6BB-2D9D-4113-D710-F0D4854ABFEE}"/>
              </a:ext>
            </a:extLst>
          </p:cNvPr>
          <p:cNvSpPr/>
          <p:nvPr/>
        </p:nvSpPr>
        <p:spPr>
          <a:xfrm>
            <a:off x="3028948" y="2087858"/>
            <a:ext cx="1394195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D211B-B7A6-F077-EB4E-831A5531227D}"/>
              </a:ext>
            </a:extLst>
          </p:cNvPr>
          <p:cNvSpPr/>
          <p:nvPr/>
        </p:nvSpPr>
        <p:spPr>
          <a:xfrm>
            <a:off x="3045561" y="3158484"/>
            <a:ext cx="2771776" cy="388052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5EAEF-41DD-18B6-6D75-5317CD927452}"/>
              </a:ext>
            </a:extLst>
          </p:cNvPr>
          <p:cNvSpPr/>
          <p:nvPr/>
        </p:nvSpPr>
        <p:spPr>
          <a:xfrm>
            <a:off x="3028948" y="3595984"/>
            <a:ext cx="2771775" cy="478254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CA5591-5BCA-8DF3-1E94-2A9D44410D6B}"/>
              </a:ext>
            </a:extLst>
          </p:cNvPr>
          <p:cNvSpPr/>
          <p:nvPr/>
        </p:nvSpPr>
        <p:spPr>
          <a:xfrm>
            <a:off x="3028949" y="4941555"/>
            <a:ext cx="2771775" cy="418159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BB4E35-D35D-AD74-44AF-999937DA138A}"/>
              </a:ext>
            </a:extLst>
          </p:cNvPr>
          <p:cNvSpPr/>
          <p:nvPr/>
        </p:nvSpPr>
        <p:spPr>
          <a:xfrm>
            <a:off x="3028948" y="5411144"/>
            <a:ext cx="1394195" cy="36004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71499-2C35-EC1E-21F1-9EAE864E5D57}"/>
              </a:ext>
            </a:extLst>
          </p:cNvPr>
          <p:cNvSpPr txBox="1"/>
          <p:nvPr/>
        </p:nvSpPr>
        <p:spPr>
          <a:xfrm>
            <a:off x="1451047" y="64110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Faculty-only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7C06B-4C14-877D-24DD-4CF9B7A0B159}"/>
              </a:ext>
            </a:extLst>
          </p:cNvPr>
          <p:cNvSpPr/>
          <p:nvPr/>
        </p:nvSpPr>
        <p:spPr>
          <a:xfrm>
            <a:off x="1451047" y="6341123"/>
            <a:ext cx="1577902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7A08EF-5C99-B0E7-7F74-5B6954DD3ADC}"/>
              </a:ext>
            </a:extLst>
          </p:cNvPr>
          <p:cNvSpPr/>
          <p:nvPr/>
        </p:nvSpPr>
        <p:spPr>
          <a:xfrm>
            <a:off x="4423143" y="957263"/>
            <a:ext cx="1377580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AEC6B-5360-CC40-4B0F-143A5B33FF7C}"/>
              </a:ext>
            </a:extLst>
          </p:cNvPr>
          <p:cNvSpPr/>
          <p:nvPr/>
        </p:nvSpPr>
        <p:spPr>
          <a:xfrm>
            <a:off x="4423142" y="2087858"/>
            <a:ext cx="2083983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0B565-1ED6-E63A-798A-31F85E98DF85}"/>
              </a:ext>
            </a:extLst>
          </p:cNvPr>
          <p:cNvSpPr/>
          <p:nvPr/>
        </p:nvSpPr>
        <p:spPr>
          <a:xfrm>
            <a:off x="3045562" y="1498287"/>
            <a:ext cx="5758196" cy="623610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25D513-8EDE-6119-FB9A-3304A7DE6E00}"/>
              </a:ext>
            </a:extLst>
          </p:cNvPr>
          <p:cNvSpPr/>
          <p:nvPr/>
        </p:nvSpPr>
        <p:spPr>
          <a:xfrm>
            <a:off x="5834947" y="3164889"/>
            <a:ext cx="2985423" cy="388052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27921-805C-E4E4-660C-BBE13E058986}"/>
              </a:ext>
            </a:extLst>
          </p:cNvPr>
          <p:cNvSpPr/>
          <p:nvPr/>
        </p:nvSpPr>
        <p:spPr>
          <a:xfrm>
            <a:off x="5800722" y="3595984"/>
            <a:ext cx="5554849" cy="478254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2AFCE3-EE66-D161-0EEC-415368FFEC7C}"/>
              </a:ext>
            </a:extLst>
          </p:cNvPr>
          <p:cNvSpPr/>
          <p:nvPr/>
        </p:nvSpPr>
        <p:spPr>
          <a:xfrm>
            <a:off x="3045561" y="4514889"/>
            <a:ext cx="3823071" cy="385758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80055-1331-E562-A5F7-4F226D430741}"/>
              </a:ext>
            </a:extLst>
          </p:cNvPr>
          <p:cNvSpPr/>
          <p:nvPr/>
        </p:nvSpPr>
        <p:spPr>
          <a:xfrm>
            <a:off x="4414834" y="5413434"/>
            <a:ext cx="1879639" cy="35775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377CF4-F64C-CA28-B355-35CB80A782E6}"/>
              </a:ext>
            </a:extLst>
          </p:cNvPr>
          <p:cNvSpPr/>
          <p:nvPr/>
        </p:nvSpPr>
        <p:spPr>
          <a:xfrm>
            <a:off x="3045561" y="5722053"/>
            <a:ext cx="3727079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819F-DB53-9CB3-3C56-B0FC80A2F155}"/>
              </a:ext>
            </a:extLst>
          </p:cNvPr>
          <p:cNvSpPr txBox="1"/>
          <p:nvPr/>
        </p:nvSpPr>
        <p:spPr>
          <a:xfrm>
            <a:off x="3283255" y="6410569"/>
            <a:ext cx="301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Admin/Leadership focus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76805-E637-A6E4-970F-EDBF4EB4B0E6}"/>
              </a:ext>
            </a:extLst>
          </p:cNvPr>
          <p:cNvSpPr/>
          <p:nvPr/>
        </p:nvSpPr>
        <p:spPr>
          <a:xfrm>
            <a:off x="3304185" y="6361122"/>
            <a:ext cx="2613727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DD896-A5C2-66DB-CFAB-54C3A1A66828}"/>
              </a:ext>
            </a:extLst>
          </p:cNvPr>
          <p:cNvSpPr/>
          <p:nvPr/>
        </p:nvSpPr>
        <p:spPr>
          <a:xfrm>
            <a:off x="3045561" y="4025802"/>
            <a:ext cx="6100878" cy="432403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0C6E-3073-3613-ED20-EB55E125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381471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Current Professional Development at UK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0A9E752-54A8-8D43-7483-123F0D58E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592213"/>
              </p:ext>
            </p:extLst>
          </p:nvPr>
        </p:nvGraphicFramePr>
        <p:xfrm>
          <a:off x="679450" y="957263"/>
          <a:ext cx="11145838" cy="530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D7476-CE0E-14C3-EF86-291D0806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51D15-FAD6-B420-F81D-2BDAE8D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9B34D-10A5-C171-8C6E-771CE8603644}"/>
              </a:ext>
            </a:extLst>
          </p:cNvPr>
          <p:cNvSpPr/>
          <p:nvPr/>
        </p:nvSpPr>
        <p:spPr>
          <a:xfrm>
            <a:off x="3028949" y="957263"/>
            <a:ext cx="689065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7C6BB-2D9D-4113-D710-F0D4854ABFEE}"/>
              </a:ext>
            </a:extLst>
          </p:cNvPr>
          <p:cNvSpPr/>
          <p:nvPr/>
        </p:nvSpPr>
        <p:spPr>
          <a:xfrm>
            <a:off x="3028949" y="2087858"/>
            <a:ext cx="1110790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D211B-B7A6-F077-EB4E-831A5531227D}"/>
              </a:ext>
            </a:extLst>
          </p:cNvPr>
          <p:cNvSpPr/>
          <p:nvPr/>
        </p:nvSpPr>
        <p:spPr>
          <a:xfrm>
            <a:off x="3013081" y="3169245"/>
            <a:ext cx="2083983" cy="461328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5EAEF-41DD-18B6-6D75-5317CD927452}"/>
              </a:ext>
            </a:extLst>
          </p:cNvPr>
          <p:cNvSpPr/>
          <p:nvPr/>
        </p:nvSpPr>
        <p:spPr>
          <a:xfrm>
            <a:off x="3028948" y="3647475"/>
            <a:ext cx="2771774" cy="3942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CA5591-5BCA-8DF3-1E94-2A9D44410D6B}"/>
              </a:ext>
            </a:extLst>
          </p:cNvPr>
          <p:cNvSpPr/>
          <p:nvPr/>
        </p:nvSpPr>
        <p:spPr>
          <a:xfrm>
            <a:off x="3028949" y="4947026"/>
            <a:ext cx="2771775" cy="412688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BB4E35-D35D-AD74-44AF-999937DA138A}"/>
              </a:ext>
            </a:extLst>
          </p:cNvPr>
          <p:cNvSpPr/>
          <p:nvPr/>
        </p:nvSpPr>
        <p:spPr>
          <a:xfrm>
            <a:off x="3028948" y="5411144"/>
            <a:ext cx="1394195" cy="36004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71499-2C35-EC1E-21F1-9EAE864E5D57}"/>
              </a:ext>
            </a:extLst>
          </p:cNvPr>
          <p:cNvSpPr txBox="1"/>
          <p:nvPr/>
        </p:nvSpPr>
        <p:spPr>
          <a:xfrm>
            <a:off x="1451047" y="64110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Faculty-only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7C06B-4C14-877D-24DD-4CF9B7A0B159}"/>
              </a:ext>
            </a:extLst>
          </p:cNvPr>
          <p:cNvSpPr/>
          <p:nvPr/>
        </p:nvSpPr>
        <p:spPr>
          <a:xfrm>
            <a:off x="1451047" y="6341123"/>
            <a:ext cx="1577902" cy="54292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7A08EF-5C99-B0E7-7F74-5B6954DD3ADC}"/>
              </a:ext>
            </a:extLst>
          </p:cNvPr>
          <p:cNvSpPr/>
          <p:nvPr/>
        </p:nvSpPr>
        <p:spPr>
          <a:xfrm>
            <a:off x="3726044" y="959479"/>
            <a:ext cx="863753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AEC6B-5360-CC40-4B0F-143A5B33FF7C}"/>
              </a:ext>
            </a:extLst>
          </p:cNvPr>
          <p:cNvSpPr/>
          <p:nvPr/>
        </p:nvSpPr>
        <p:spPr>
          <a:xfrm>
            <a:off x="4156352" y="2104878"/>
            <a:ext cx="863753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0B565-1ED6-E63A-798A-31F85E98DF85}"/>
              </a:ext>
            </a:extLst>
          </p:cNvPr>
          <p:cNvSpPr/>
          <p:nvPr/>
        </p:nvSpPr>
        <p:spPr>
          <a:xfrm>
            <a:off x="3045562" y="1498287"/>
            <a:ext cx="2755160" cy="623610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25D513-8EDE-6119-FB9A-3304A7DE6E00}"/>
              </a:ext>
            </a:extLst>
          </p:cNvPr>
          <p:cNvSpPr/>
          <p:nvPr/>
        </p:nvSpPr>
        <p:spPr>
          <a:xfrm>
            <a:off x="5096067" y="3175910"/>
            <a:ext cx="1967138" cy="461328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27921-805C-E4E4-660C-BBE13E058986}"/>
              </a:ext>
            </a:extLst>
          </p:cNvPr>
          <p:cNvSpPr/>
          <p:nvPr/>
        </p:nvSpPr>
        <p:spPr>
          <a:xfrm>
            <a:off x="5800722" y="3647475"/>
            <a:ext cx="2771774" cy="394286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2AFCE3-EE66-D161-0EEC-415368FFEC7C}"/>
              </a:ext>
            </a:extLst>
          </p:cNvPr>
          <p:cNvSpPr/>
          <p:nvPr/>
        </p:nvSpPr>
        <p:spPr>
          <a:xfrm>
            <a:off x="3028948" y="4511576"/>
            <a:ext cx="3823071" cy="385758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80055-1331-E562-A5F7-4F226D430741}"/>
              </a:ext>
            </a:extLst>
          </p:cNvPr>
          <p:cNvSpPr/>
          <p:nvPr/>
        </p:nvSpPr>
        <p:spPr>
          <a:xfrm>
            <a:off x="4414834" y="5413434"/>
            <a:ext cx="1879639" cy="35775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377CF4-F64C-CA28-B355-35CB80A782E6}"/>
              </a:ext>
            </a:extLst>
          </p:cNvPr>
          <p:cNvSpPr/>
          <p:nvPr/>
        </p:nvSpPr>
        <p:spPr>
          <a:xfrm>
            <a:off x="3045561" y="5771189"/>
            <a:ext cx="4017644" cy="493789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819F-DB53-9CB3-3C56-B0FC80A2F155}"/>
              </a:ext>
            </a:extLst>
          </p:cNvPr>
          <p:cNvSpPr txBox="1"/>
          <p:nvPr/>
        </p:nvSpPr>
        <p:spPr>
          <a:xfrm>
            <a:off x="3283255" y="6410569"/>
            <a:ext cx="301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Admin/Leadership focus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76805-E637-A6E4-970F-EDBF4EB4B0E6}"/>
              </a:ext>
            </a:extLst>
          </p:cNvPr>
          <p:cNvSpPr/>
          <p:nvPr/>
        </p:nvSpPr>
        <p:spPr>
          <a:xfrm>
            <a:off x="3304185" y="6361122"/>
            <a:ext cx="2613727" cy="542925"/>
          </a:xfrm>
          <a:prstGeom prst="rect">
            <a:avLst/>
          </a:prstGeom>
          <a:solidFill>
            <a:schemeClr val="tx1">
              <a:lumMod val="40000"/>
              <a:lumOff val="60000"/>
              <a:alpha val="492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87EC69-5C2C-649E-07AB-8C4A3B9BEA8E}"/>
              </a:ext>
            </a:extLst>
          </p:cNvPr>
          <p:cNvSpPr/>
          <p:nvPr/>
        </p:nvSpPr>
        <p:spPr>
          <a:xfrm>
            <a:off x="4603696" y="975112"/>
            <a:ext cx="1496866" cy="541023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044F6C-A95E-9AF1-CADA-9178DD0E9846}"/>
              </a:ext>
            </a:extLst>
          </p:cNvPr>
          <p:cNvSpPr/>
          <p:nvPr/>
        </p:nvSpPr>
        <p:spPr>
          <a:xfrm>
            <a:off x="5821987" y="1491212"/>
            <a:ext cx="2981770" cy="624299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32143-D544-9F9C-5675-B7BE1A6F867D}"/>
              </a:ext>
            </a:extLst>
          </p:cNvPr>
          <p:cNvSpPr/>
          <p:nvPr/>
        </p:nvSpPr>
        <p:spPr>
          <a:xfrm>
            <a:off x="5008985" y="2110964"/>
            <a:ext cx="1496866" cy="541023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C7D462-DD63-FF3B-DB63-CA281A883B23}"/>
              </a:ext>
            </a:extLst>
          </p:cNvPr>
          <p:cNvSpPr/>
          <p:nvPr/>
        </p:nvSpPr>
        <p:spPr>
          <a:xfrm>
            <a:off x="7065412" y="3174047"/>
            <a:ext cx="1722477" cy="459712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C632BF-BD01-A465-42DC-369BB54E42AF}"/>
              </a:ext>
            </a:extLst>
          </p:cNvPr>
          <p:cNvSpPr/>
          <p:nvPr/>
        </p:nvSpPr>
        <p:spPr>
          <a:xfrm>
            <a:off x="8546510" y="3608061"/>
            <a:ext cx="2797760" cy="453382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E36B90-D488-96D6-CF87-112A8EE837AE}"/>
              </a:ext>
            </a:extLst>
          </p:cNvPr>
          <p:cNvSpPr/>
          <p:nvPr/>
        </p:nvSpPr>
        <p:spPr>
          <a:xfrm>
            <a:off x="3045561" y="2745745"/>
            <a:ext cx="6396150" cy="390750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C0476C-19BF-3E12-4F67-CF80C7BE9F2F}"/>
              </a:ext>
            </a:extLst>
          </p:cNvPr>
          <p:cNvSpPr txBox="1"/>
          <p:nvPr/>
        </p:nvSpPr>
        <p:spPr>
          <a:xfrm>
            <a:off x="6193148" y="6410569"/>
            <a:ext cx="270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Application-only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209DE6-079F-72BE-425D-93A22FCEEE1B}"/>
              </a:ext>
            </a:extLst>
          </p:cNvPr>
          <p:cNvSpPr/>
          <p:nvPr/>
        </p:nvSpPr>
        <p:spPr>
          <a:xfrm>
            <a:off x="6200444" y="6362072"/>
            <a:ext cx="1986626" cy="541023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91B8AF-B942-7A5E-8D22-F6C26BA5F3B7}"/>
              </a:ext>
            </a:extLst>
          </p:cNvPr>
          <p:cNvSpPr/>
          <p:nvPr/>
        </p:nvSpPr>
        <p:spPr>
          <a:xfrm>
            <a:off x="3015954" y="4033478"/>
            <a:ext cx="3080045" cy="3942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B15AB-F12E-A5F8-1A6C-880D8ACD14ED}"/>
              </a:ext>
            </a:extLst>
          </p:cNvPr>
          <p:cNvSpPr/>
          <p:nvPr/>
        </p:nvSpPr>
        <p:spPr>
          <a:xfrm>
            <a:off x="6079635" y="4051999"/>
            <a:ext cx="3080045" cy="395447"/>
          </a:xfrm>
          <a:prstGeom prst="rect">
            <a:avLst/>
          </a:prstGeom>
          <a:solidFill>
            <a:schemeClr val="accent2">
              <a:lumMod val="75000"/>
              <a:alpha val="411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2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AB8-1D56-AD81-3E92-A77E9674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678379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OUR Current PD Offerings Are: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99986F-1582-8100-06F7-2E9320DCC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210312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CFDCB-B07B-B1F0-9B8F-7DA986ED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75FF2-9B02-7927-382D-60E5A2B3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7BF0-A8FA-AF2E-43F9-D80876EA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67C843-714D-BDE1-7861-B8C89F53559F}"/>
              </a:ext>
            </a:extLst>
          </p:cNvPr>
          <p:cNvSpPr/>
          <p:nvPr/>
        </p:nvSpPr>
        <p:spPr>
          <a:xfrm>
            <a:off x="548640" y="2410691"/>
            <a:ext cx="11431009" cy="385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33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AB8-1D56-AD81-3E92-A77E9674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678379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OUR Current PD Offerings Are: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99986F-1582-8100-06F7-2E9320DCCC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CFDCB-B07B-B1F0-9B8F-7DA986ED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75FF2-9B02-7927-382D-60E5A2B3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7BF0-A8FA-AF2E-43F9-D80876EA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3E7F15-1C56-8EE2-6673-15C204D657D5}"/>
              </a:ext>
            </a:extLst>
          </p:cNvPr>
          <p:cNvSpPr/>
          <p:nvPr/>
        </p:nvSpPr>
        <p:spPr>
          <a:xfrm>
            <a:off x="679864" y="3707476"/>
            <a:ext cx="11299785" cy="255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AB8-1D56-AD81-3E92-A77E9674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678379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OUR Current PD Offerings Are: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99986F-1582-8100-06F7-2E9320DCCC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CFDCB-B07B-B1F0-9B8F-7DA986ED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75FF2-9B02-7927-382D-60E5A2B3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7BF0-A8FA-AF2E-43F9-D80876EA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AEA351-4297-4C41-C235-1DF4470AD52A}"/>
              </a:ext>
            </a:extLst>
          </p:cNvPr>
          <p:cNvSpPr/>
          <p:nvPr/>
        </p:nvSpPr>
        <p:spPr>
          <a:xfrm>
            <a:off x="515390" y="5004261"/>
            <a:ext cx="11464260" cy="12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E7D9B39-C0AC-55E4-855B-C2B158445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Framing This Vision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397E0-6086-726D-82FE-5926D27D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D43EB-1302-8119-A309-2E10601C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EBF5D-F036-3C7B-483F-6B8E21F4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3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AB8-1D56-AD81-3E92-A77E9674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678379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OUR Current PD Offerings Are: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99986F-1582-8100-06F7-2E9320DCCC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CFDCB-B07B-B1F0-9B8F-7DA986ED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75FF2-9B02-7927-382D-60E5A2B3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7BF0-A8FA-AF2E-43F9-D80876EA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74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6F5009-F7E9-41BA-4C60-B9D586DF4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1364100"/>
            <a:ext cx="10247423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Looking forward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46581FD-4EFE-4D15-8BE1-58362D6CE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8320" y="3843775"/>
            <a:ext cx="8544560" cy="156905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8E29D-5AEC-7890-6B4E-51354E92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98996" y="6446291"/>
            <a:ext cx="8432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090399-1C1E-BD4A-8E6A-FE5581517C0F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9945F-64A2-1D55-253C-ADB4B85A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5291" y="6447155"/>
            <a:ext cx="4644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Edit footer to add department / title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24D32-0906-1E90-E975-BF7EED9C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4658" y="6446291"/>
            <a:ext cx="460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16B8CB-D56F-2744-807F-154426EF1DF6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1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499234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454A4501-437E-4301-C775-1560D7D194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84872"/>
              </p:ext>
            </p:extLst>
          </p:nvPr>
        </p:nvGraphicFramePr>
        <p:xfrm>
          <a:off x="679864" y="1113905"/>
          <a:ext cx="11145406" cy="514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2D6041-998B-97DA-5C62-73865B102F54}"/>
              </a:ext>
            </a:extLst>
          </p:cNvPr>
          <p:cNvSpPr/>
          <p:nvPr/>
        </p:nvSpPr>
        <p:spPr>
          <a:xfrm>
            <a:off x="679864" y="3428999"/>
            <a:ext cx="11299785" cy="283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09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499234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454A4501-437E-4301-C775-1560D7D194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763229"/>
              </p:ext>
            </p:extLst>
          </p:nvPr>
        </p:nvGraphicFramePr>
        <p:xfrm>
          <a:off x="679864" y="1113905"/>
          <a:ext cx="11145406" cy="514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35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9D78928-7B42-648B-11DB-211A98BFB8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CB1FC-D124-AC9B-40B0-357ECDF9532D}"/>
              </a:ext>
            </a:extLst>
          </p:cNvPr>
          <p:cNvSpPr/>
          <p:nvPr/>
        </p:nvSpPr>
        <p:spPr>
          <a:xfrm>
            <a:off x="679864" y="3690851"/>
            <a:ext cx="11299785" cy="257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52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9D78928-7B42-648B-11DB-211A98BFB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6681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</p:spTree>
    <p:extLst>
      <p:ext uri="{BB962C8B-B14F-4D97-AF65-F5344CB8AC3E}">
        <p14:creationId xmlns:p14="http://schemas.microsoft.com/office/powerpoint/2010/main" val="521530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9D78928-7B42-648B-11DB-211A98BFB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190998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F2B6F-DC52-9ABA-B748-4C12409C2E41}"/>
              </a:ext>
            </a:extLst>
          </p:cNvPr>
          <p:cNvSpPr/>
          <p:nvPr/>
        </p:nvSpPr>
        <p:spPr>
          <a:xfrm>
            <a:off x="679864" y="3823855"/>
            <a:ext cx="11299785" cy="2438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6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9D78928-7B42-648B-11DB-211A98BFB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737187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</p:spTree>
    <p:extLst>
      <p:ext uri="{BB962C8B-B14F-4D97-AF65-F5344CB8AC3E}">
        <p14:creationId xmlns:p14="http://schemas.microsoft.com/office/powerpoint/2010/main" val="1455782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EF8BAC4-B7DA-307C-14A4-1889CEA9DD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519043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7DCB8C-A985-0038-C1FF-99A387CB0249}"/>
              </a:ext>
            </a:extLst>
          </p:cNvPr>
          <p:cNvSpPr/>
          <p:nvPr/>
        </p:nvSpPr>
        <p:spPr>
          <a:xfrm>
            <a:off x="679864" y="3142211"/>
            <a:ext cx="11299785" cy="3120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3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EF8BAC4-B7DA-307C-14A4-1889CEA9DD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7D98-7407-57EA-ADE5-0A39B10D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54319-AD8D-BD7F-4F39-4A9B869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19EE-F960-CE03-88AF-BBE8D07E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609626-1C24-B9F5-E698-D71E874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4" y="595197"/>
            <a:ext cx="11299785" cy="427451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Inviting New Constituents into the Community </a:t>
            </a:r>
            <a:br>
              <a:rPr lang="en-US" cap="none" dirty="0"/>
            </a:br>
            <a:r>
              <a:rPr lang="en-US" cap="none" dirty="0"/>
              <a:t>&amp; Adding New Domains to Programming</a:t>
            </a:r>
          </a:p>
        </p:txBody>
      </p:sp>
    </p:spTree>
    <p:extLst>
      <p:ext uri="{BB962C8B-B14F-4D97-AF65-F5344CB8AC3E}">
        <p14:creationId xmlns:p14="http://schemas.microsoft.com/office/powerpoint/2010/main" val="142306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B1C3-D185-FD7E-0C49-31BA3398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7" y="226652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Framing the Work: </a:t>
            </a:r>
            <a:r>
              <a:rPr lang="en-US" i="1" cap="none" dirty="0"/>
              <a:t>Communities of Practice (COP)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E0B287-A84F-B944-66C0-9B35563B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22" y="754862"/>
            <a:ext cx="9835979" cy="4849638"/>
          </a:xfrm>
        </p:spPr>
        <p:txBody>
          <a:bodyPr/>
          <a:lstStyle/>
          <a:p>
            <a:r>
              <a:rPr lang="en-US" i="1" cap="none" dirty="0"/>
              <a:t>“Communities of Practice are groups of people who share a concern or a passion for something they do and learn how to do it better as they interact regularly.”</a:t>
            </a:r>
          </a:p>
          <a:p>
            <a:pPr>
              <a:spcBef>
                <a:spcPts val="400"/>
              </a:spcBef>
            </a:pPr>
            <a:r>
              <a:rPr lang="en-US" cap="none" dirty="0"/>
              <a:t>	</a:t>
            </a:r>
            <a:r>
              <a:rPr lang="en-US" sz="1400" cap="none" dirty="0"/>
              <a:t>--Wenger-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 &amp; 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, 2015</a:t>
            </a:r>
            <a:endParaRPr lang="en-US" cap="none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A23EB7F-E5C8-F0EA-D7FA-7F62F31946C9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685022528"/>
              </p:ext>
            </p:extLst>
          </p:nvPr>
        </p:nvGraphicFramePr>
        <p:xfrm>
          <a:off x="679864" y="2310715"/>
          <a:ext cx="10334496" cy="40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E37BB-8EF1-2FA3-DA8F-92C09E9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E2ACE-6451-4EC4-0B09-917FF951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7684638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E., &amp; 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B. (2015). </a:t>
            </a:r>
            <a:r>
              <a:rPr lang="en-US" i="1" dirty="0">
                <a:solidFill>
                  <a:schemeClr val="tx1"/>
                </a:solidFill>
              </a:rPr>
              <a:t>Introduction to Communities of Practice: A brief overview of the concept and its uses. </a:t>
            </a:r>
            <a:r>
              <a:rPr lang="en-US" dirty="0">
                <a:hlinkClick r:id="rId7"/>
              </a:rPr>
              <a:t>https://www.wenger-trayner.com/introduction-to-communities-of-practice/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67902-32FF-27CF-08FB-4B67A647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5AF54A-60DD-F126-8ED9-C8394BDBCA6F}"/>
              </a:ext>
            </a:extLst>
          </p:cNvPr>
          <p:cNvSpPr/>
          <p:nvPr/>
        </p:nvSpPr>
        <p:spPr>
          <a:xfrm>
            <a:off x="4197928" y="2452255"/>
            <a:ext cx="7516434" cy="376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C83E600-D108-711B-07F9-8E50038E3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926166"/>
              </p:ext>
            </p:extLst>
          </p:nvPr>
        </p:nvGraphicFramePr>
        <p:xfrm>
          <a:off x="679450" y="1122218"/>
          <a:ext cx="6372514" cy="514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Content Placeholder 1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D0879B5-26D0-CDB9-6BA0-AB10B057AF9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47121" y="2156402"/>
            <a:ext cx="4533086" cy="305112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A7AE5-FFDB-EC65-D77C-C0253A16E7E7}"/>
              </a:ext>
            </a:extLst>
          </p:cNvPr>
          <p:cNvSpPr/>
          <p:nvPr/>
        </p:nvSpPr>
        <p:spPr>
          <a:xfrm>
            <a:off x="614045" y="3740613"/>
            <a:ext cx="6503323" cy="25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3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C83E600-D108-711B-07F9-8E50038E3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487970"/>
              </p:ext>
            </p:extLst>
          </p:nvPr>
        </p:nvGraphicFramePr>
        <p:xfrm>
          <a:off x="679450" y="1122218"/>
          <a:ext cx="6372514" cy="514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Content Placeholder 1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D0879B5-26D0-CDB9-6BA0-AB10B057AF9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47121" y="2156402"/>
            <a:ext cx="4533086" cy="305112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58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8923BF-656D-32BD-844A-B9ABB68FB7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955853"/>
              </p:ext>
            </p:extLst>
          </p:nvPr>
        </p:nvGraphicFramePr>
        <p:xfrm>
          <a:off x="679864" y="881149"/>
          <a:ext cx="6535583" cy="538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1" name="Picture 10" descr="A light bulb made of colorful gears&#10;&#10;Description automatically generated">
            <a:extLst>
              <a:ext uri="{FF2B5EF4-FFF2-40B4-BE49-F238E27FC236}">
                <a16:creationId xmlns:a16="http://schemas.microsoft.com/office/drawing/2014/main" id="{645DCAA4-F6F2-D92D-E4A1-B11D00CEA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66599" y="972423"/>
            <a:ext cx="3587857" cy="4779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76E574-4A82-E31E-BE7F-4A11351AEBDC}"/>
              </a:ext>
            </a:extLst>
          </p:cNvPr>
          <p:cNvSpPr txBox="1"/>
          <p:nvPr/>
        </p:nvSpPr>
        <p:spPr>
          <a:xfrm>
            <a:off x="8249467" y="5516461"/>
            <a:ext cx="3587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s://www.pngall.com/innovation-png/download/13180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5826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7178D5-EDDE-BA18-A8D7-6EF4F5788C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949080"/>
              </p:ext>
            </p:extLst>
          </p:nvPr>
        </p:nvGraphicFramePr>
        <p:xfrm>
          <a:off x="679864" y="897776"/>
          <a:ext cx="6585460" cy="554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Picture 8" descr="A couple of women sitting on steps looking at a computer&#10;&#10;Description automatically generated">
            <a:extLst>
              <a:ext uri="{FF2B5EF4-FFF2-40B4-BE49-F238E27FC236}">
                <a16:creationId xmlns:a16="http://schemas.microsoft.com/office/drawing/2014/main" id="{F17424DB-9DD3-05E6-5A06-8E4BD2998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31889" y="2080629"/>
            <a:ext cx="4433015" cy="295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458A8-80B4-5ED4-41BE-F525B6D7F014}"/>
              </a:ext>
            </a:extLst>
          </p:cNvPr>
          <p:cNvSpPr txBox="1"/>
          <p:nvPr/>
        </p:nvSpPr>
        <p:spPr>
          <a:xfrm>
            <a:off x="7780713" y="5045147"/>
            <a:ext cx="4184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higheredjobs.com/Articles/articleDisplay.cfm?ID=263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d/3.0/"/>
              </a:rPr>
              <a:t>CC BY-ND</a:t>
            </a:r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1CF71-310E-2563-793C-37EC35F08A00}"/>
              </a:ext>
            </a:extLst>
          </p:cNvPr>
          <p:cNvSpPr/>
          <p:nvPr/>
        </p:nvSpPr>
        <p:spPr>
          <a:xfrm>
            <a:off x="679864" y="2892828"/>
            <a:ext cx="6706425" cy="366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31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7178D5-EDDE-BA18-A8D7-6EF4F5788C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897776"/>
          <a:ext cx="6585460" cy="554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Picture 8" descr="A couple of women sitting on steps looking at a computer&#10;&#10;Description automatically generated">
            <a:extLst>
              <a:ext uri="{FF2B5EF4-FFF2-40B4-BE49-F238E27FC236}">
                <a16:creationId xmlns:a16="http://schemas.microsoft.com/office/drawing/2014/main" id="{F17424DB-9DD3-05E6-5A06-8E4BD2998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31889" y="2080629"/>
            <a:ext cx="4433015" cy="295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458A8-80B4-5ED4-41BE-F525B6D7F014}"/>
              </a:ext>
            </a:extLst>
          </p:cNvPr>
          <p:cNvSpPr txBox="1"/>
          <p:nvPr/>
        </p:nvSpPr>
        <p:spPr>
          <a:xfrm>
            <a:off x="7780713" y="5045147"/>
            <a:ext cx="4184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higheredjobs.com/Articles/articleDisplay.cfm?ID=263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18701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8666-5EB4-902A-8830-1AEBFEA0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Creating communities of practice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3996C9-8235-3573-4CC8-3EB7BA043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596994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CB449-BCE2-9625-CD7C-7E87279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569D4-A12F-73FB-09C4-42631EE4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9952C-B526-1510-D070-E7956906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7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20FE9-46F5-D7D8-BC80-EB2C16F3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How does this vision connect to UK’s bigger picture?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B23F-7788-A4E6-80A3-9070C8F7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0" y="1381297"/>
            <a:ext cx="7436149" cy="4881506"/>
          </a:xfrm>
        </p:spPr>
        <p:txBody>
          <a:bodyPr/>
          <a:lstStyle/>
          <a:p>
            <a:r>
              <a:rPr lang="en-US" b="1" cap="none" dirty="0"/>
              <a:t>The University of Kentucky is both:</a:t>
            </a:r>
          </a:p>
          <a:p>
            <a:pPr lvl="1" algn="l"/>
            <a:r>
              <a:rPr lang="en-US" dirty="0"/>
              <a:t>The state’s flagship university</a:t>
            </a:r>
          </a:p>
          <a:p>
            <a:pPr lvl="1" algn="l"/>
            <a:r>
              <a:rPr lang="en-US" cap="none" dirty="0"/>
              <a:t>A land-grant institution with the mission to serve the needs of the Commonwealth of Kentucky</a:t>
            </a:r>
          </a:p>
          <a:p>
            <a:pPr indent="-342900"/>
            <a:r>
              <a:rPr lang="en-US" b="1" cap="none" dirty="0"/>
              <a:t>Our current strategic plan involves:</a:t>
            </a:r>
            <a:endParaRPr lang="en-US" cap="none" dirty="0"/>
          </a:p>
          <a:p>
            <a:pPr lvl="1" algn="l"/>
            <a:r>
              <a:rPr lang="en-US" cap="none" dirty="0"/>
              <a:t>Putting students first</a:t>
            </a:r>
          </a:p>
          <a:p>
            <a:pPr lvl="1" algn="l"/>
            <a:r>
              <a:rPr lang="en-US" dirty="0"/>
              <a:t>Taking care of our people</a:t>
            </a:r>
          </a:p>
          <a:p>
            <a:pPr lvl="1" algn="l"/>
            <a:r>
              <a:rPr lang="en-US" cap="none" dirty="0"/>
              <a:t>Inspiring ingenuity</a:t>
            </a:r>
          </a:p>
          <a:p>
            <a:pPr lvl="1" algn="l"/>
            <a:r>
              <a:rPr lang="en-US" dirty="0"/>
              <a:t>Ensuring greater trust, transparency, and accountability</a:t>
            </a:r>
          </a:p>
          <a:p>
            <a:pPr lvl="1" algn="l"/>
            <a:r>
              <a:rPr lang="en-US" cap="none" dirty="0"/>
              <a:t>Bringing together many people, one community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CCC2F-A893-C95E-8BF5-0809D57E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8428D-72AF-A014-5AC8-C3EEC5A8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934C-0E4E-98ED-C1E2-8B640E0D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3" name="Picture 12" descr="A statue of a wolf in a park&#10;&#10;Description automatically generated">
            <a:extLst>
              <a:ext uri="{FF2B5EF4-FFF2-40B4-BE49-F238E27FC236}">
                <a16:creationId xmlns:a16="http://schemas.microsoft.com/office/drawing/2014/main" id="{BD71257D-C5BA-4B45-9E63-0EABCF8A9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2" t="18323" r="29938" b="-2091"/>
          <a:stretch/>
        </p:blipFill>
        <p:spPr>
          <a:xfrm>
            <a:off x="679864" y="1381297"/>
            <a:ext cx="3208713" cy="40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169838-08FE-36FA-7CC9-3A46A0090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1364100"/>
            <a:ext cx="10247423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Next steps: </a:t>
            </a:r>
            <a:br>
              <a:rPr lang="en-US" dirty="0"/>
            </a:br>
            <a:r>
              <a:rPr lang="en-US" i="1" dirty="0">
                <a:latin typeface="Arial Nova" panose="020F0502020204030204" pitchFamily="34" charset="0"/>
              </a:rPr>
              <a:t>2024 and beyond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2366F28-0E82-1D57-A7A4-6D7C105C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8320" y="3843775"/>
            <a:ext cx="8544560" cy="156905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3B9F1-723F-4213-1C5C-73C2AC8CB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98996" y="6446291"/>
            <a:ext cx="8432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67DEB8-8EE7-8C4F-8D0A-D2FDC8E7669E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CEF38-F059-0943-06D7-3486210C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5291" y="6447155"/>
            <a:ext cx="4644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Edit footer to add department / title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62B4F-D596-B198-D1DE-70847BEC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4658" y="6446291"/>
            <a:ext cx="460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16B8CB-D56F-2744-807F-154426EF1DF6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8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F10-82DD-5400-3E15-82C9FB4B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65736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Short-term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New Constituents, New Topics</a:t>
            </a:r>
            <a:endParaRPr lang="en-US" sz="40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9B6B56C-96F8-AB79-44D2-194A67683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774836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CBC6C-6D8C-346F-2521-11F387DB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F5FB9-7E61-0A6E-736D-2C640055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89AD3-18B9-3C43-4866-53496C83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86D01-6F44-9F1D-90D4-89B4A3D73DC9}"/>
              </a:ext>
            </a:extLst>
          </p:cNvPr>
          <p:cNvSpPr/>
          <p:nvPr/>
        </p:nvSpPr>
        <p:spPr>
          <a:xfrm>
            <a:off x="525486" y="1413165"/>
            <a:ext cx="11299785" cy="484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ECE68-EF61-2B7F-E7FA-1B1D54CDB2C7}"/>
              </a:ext>
            </a:extLst>
          </p:cNvPr>
          <p:cNvSpPr/>
          <p:nvPr/>
        </p:nvSpPr>
        <p:spPr>
          <a:xfrm>
            <a:off x="4222865" y="1180407"/>
            <a:ext cx="859564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248D5-F61A-3914-37AF-4D1CA39096C1}"/>
              </a:ext>
            </a:extLst>
          </p:cNvPr>
          <p:cNvSpPr/>
          <p:nvPr/>
        </p:nvSpPr>
        <p:spPr>
          <a:xfrm>
            <a:off x="4222865" y="2615936"/>
            <a:ext cx="399012" cy="2828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8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F10-82DD-5400-3E15-82C9FB4B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2146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Short-term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New Constituents, New Topics</a:t>
            </a:r>
            <a:endParaRPr lang="en-US" sz="40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9B6B56C-96F8-AB79-44D2-194A676836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CBC6C-6D8C-346F-2521-11F387DB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F5FB9-7E61-0A6E-736D-2C640055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89AD3-18B9-3C43-4866-53496C83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86D01-6F44-9F1D-90D4-89B4A3D73DC9}"/>
              </a:ext>
            </a:extLst>
          </p:cNvPr>
          <p:cNvSpPr/>
          <p:nvPr/>
        </p:nvSpPr>
        <p:spPr>
          <a:xfrm>
            <a:off x="4621877" y="1413165"/>
            <a:ext cx="7203394" cy="484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ECE68-EF61-2B7F-E7FA-1B1D54CDB2C7}"/>
              </a:ext>
            </a:extLst>
          </p:cNvPr>
          <p:cNvSpPr/>
          <p:nvPr/>
        </p:nvSpPr>
        <p:spPr>
          <a:xfrm>
            <a:off x="4222865" y="1180407"/>
            <a:ext cx="859564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248D5-F61A-3914-37AF-4D1CA39096C1}"/>
              </a:ext>
            </a:extLst>
          </p:cNvPr>
          <p:cNvSpPr/>
          <p:nvPr/>
        </p:nvSpPr>
        <p:spPr>
          <a:xfrm>
            <a:off x="4222865" y="2615936"/>
            <a:ext cx="399012" cy="2828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9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B1C3-D185-FD7E-0C49-31BA3398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7" y="226652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Framing the Work: </a:t>
            </a:r>
            <a:r>
              <a:rPr lang="en-US" i="1" cap="none" dirty="0"/>
              <a:t>Communities of Practice (COP)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E0B287-A84F-B944-66C0-9B35563B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22" y="754862"/>
            <a:ext cx="9835979" cy="4849638"/>
          </a:xfrm>
        </p:spPr>
        <p:txBody>
          <a:bodyPr/>
          <a:lstStyle/>
          <a:p>
            <a:r>
              <a:rPr lang="en-US" i="1" cap="none" dirty="0"/>
              <a:t>“Communities of Practice are groups of people who share a concern or a passion for something they do and learn how to do it better as they interact regularly.”</a:t>
            </a:r>
          </a:p>
          <a:p>
            <a:pPr>
              <a:spcBef>
                <a:spcPts val="400"/>
              </a:spcBef>
            </a:pPr>
            <a:r>
              <a:rPr lang="en-US" cap="none" dirty="0"/>
              <a:t>	</a:t>
            </a:r>
            <a:r>
              <a:rPr lang="en-US" sz="1400" cap="none" dirty="0"/>
              <a:t>--Wenger-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 &amp; 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, 2015</a:t>
            </a:r>
            <a:endParaRPr lang="en-US" cap="none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A23EB7F-E5C8-F0EA-D7FA-7F62F31946C9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79864" y="2310715"/>
          <a:ext cx="10334496" cy="40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E37BB-8EF1-2FA3-DA8F-92C09E9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E2ACE-6451-4EC4-0B09-917FF951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7684638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E., &amp; 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B. (2015). </a:t>
            </a:r>
            <a:r>
              <a:rPr lang="en-US" i="1" dirty="0">
                <a:solidFill>
                  <a:schemeClr val="tx1"/>
                </a:solidFill>
              </a:rPr>
              <a:t>Introduction to Communities of Practice: A brief overview of the concept and its uses. </a:t>
            </a:r>
            <a:r>
              <a:rPr lang="en-US" dirty="0">
                <a:hlinkClick r:id="rId7"/>
              </a:rPr>
              <a:t>https://www.wenger-trayner.com/introduction-to-communities-of-practice/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67902-32FF-27CF-08FB-4B67A647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896B6-2B2B-3B12-5A4E-0B0AD46C38B9}"/>
              </a:ext>
            </a:extLst>
          </p:cNvPr>
          <p:cNvSpPr/>
          <p:nvPr/>
        </p:nvSpPr>
        <p:spPr>
          <a:xfrm>
            <a:off x="7747462" y="2443942"/>
            <a:ext cx="3966900" cy="3776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97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F10-82DD-5400-3E15-82C9FB4B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63725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Short-term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New Constituents, New Topics</a:t>
            </a:r>
            <a:endParaRPr lang="en-US" sz="40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9B6B56C-96F8-AB79-44D2-194A676836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CBC6C-6D8C-346F-2521-11F387DB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F5FB9-7E61-0A6E-736D-2C640055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89AD3-18B9-3C43-4866-53496C83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7BF282-8DDD-DCFB-6943-434A51F49B8F}"/>
              </a:ext>
            </a:extLst>
          </p:cNvPr>
          <p:cNvSpPr/>
          <p:nvPr/>
        </p:nvSpPr>
        <p:spPr>
          <a:xfrm>
            <a:off x="8229599" y="1413165"/>
            <a:ext cx="3595671" cy="484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D071B0-9EEC-AF32-BA6D-56AE96DB6AB9}"/>
              </a:ext>
            </a:extLst>
          </p:cNvPr>
          <p:cNvSpPr/>
          <p:nvPr/>
        </p:nvSpPr>
        <p:spPr>
          <a:xfrm>
            <a:off x="7799817" y="1088968"/>
            <a:ext cx="859564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6147D-2335-AD9E-7692-213CAA2C3E36}"/>
              </a:ext>
            </a:extLst>
          </p:cNvPr>
          <p:cNvSpPr/>
          <p:nvPr/>
        </p:nvSpPr>
        <p:spPr>
          <a:xfrm>
            <a:off x="7894996" y="2581338"/>
            <a:ext cx="859564" cy="230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3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F10-82DD-5400-3E15-82C9FB4B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Short-term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New Constituents, New Topics</a:t>
            </a:r>
            <a:endParaRPr lang="en-US" sz="40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9B6B56C-96F8-AB79-44D2-194A676836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CBC6C-6D8C-346F-2521-11F387DB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F5FB9-7E61-0A6E-736D-2C640055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89AD3-18B9-3C43-4866-53496C83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75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4D1E-D8D9-E999-E89D-E66E3D95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Medium-term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Expand &amp; Formalize Programs</a:t>
            </a:r>
            <a:endParaRPr lang="en-US" sz="40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AE3EA20-09D4-FB0E-0242-08CA9D6C3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442878"/>
              </p:ext>
            </p:extLst>
          </p:nvPr>
        </p:nvGraphicFramePr>
        <p:xfrm>
          <a:off x="277091" y="1607127"/>
          <a:ext cx="11817927" cy="465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2477E-1278-4CFF-FF88-E35B2EEE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BF80-CC7E-1B14-3DA7-781CE258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53A05-97CC-C62A-DCC4-2366867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A1801-516E-7D69-1539-3FA87814F88A}"/>
              </a:ext>
            </a:extLst>
          </p:cNvPr>
          <p:cNvSpPr/>
          <p:nvPr/>
        </p:nvSpPr>
        <p:spPr>
          <a:xfrm>
            <a:off x="1579419" y="1607127"/>
            <a:ext cx="9825644" cy="465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59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4D1E-D8D9-E999-E89D-E66E3D95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Medium-term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Expand &amp; Formalize Programs</a:t>
            </a:r>
            <a:endParaRPr lang="en-US" sz="40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AE3EA20-09D4-FB0E-0242-08CA9D6C3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430191"/>
              </p:ext>
            </p:extLst>
          </p:nvPr>
        </p:nvGraphicFramePr>
        <p:xfrm>
          <a:off x="277091" y="1607127"/>
          <a:ext cx="11817927" cy="465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2477E-1278-4CFF-FF88-E35B2EEE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BF80-CC7E-1B14-3DA7-781CE258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53A05-97CC-C62A-DCC4-2366867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A1801-516E-7D69-1539-3FA87814F88A}"/>
              </a:ext>
            </a:extLst>
          </p:cNvPr>
          <p:cNvSpPr/>
          <p:nvPr/>
        </p:nvSpPr>
        <p:spPr>
          <a:xfrm>
            <a:off x="1612669" y="3208713"/>
            <a:ext cx="9792393" cy="305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69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4D1E-D8D9-E999-E89D-E66E3D95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Medium-term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Expand &amp; Formalize Programs</a:t>
            </a:r>
            <a:endParaRPr lang="en-US" sz="40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AE3EA20-09D4-FB0E-0242-08CA9D6C3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193125"/>
              </p:ext>
            </p:extLst>
          </p:nvPr>
        </p:nvGraphicFramePr>
        <p:xfrm>
          <a:off x="277091" y="1607127"/>
          <a:ext cx="11817927" cy="465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2477E-1278-4CFF-FF88-E35B2EEE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BF80-CC7E-1B14-3DA7-781CE258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53A05-97CC-C62A-DCC4-2366867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24E0C-86BF-4484-A2DC-91E6373EF28B}"/>
              </a:ext>
            </a:extLst>
          </p:cNvPr>
          <p:cNvSpPr/>
          <p:nvPr/>
        </p:nvSpPr>
        <p:spPr>
          <a:xfrm>
            <a:off x="1629293" y="4646814"/>
            <a:ext cx="9077499" cy="1615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3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4D1E-D8D9-E999-E89D-E66E3D95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Medium-term plan:</a:t>
            </a:r>
            <a:br>
              <a:rPr lang="en-US" sz="4000" dirty="0"/>
            </a:br>
            <a:r>
              <a:rPr lang="en-US" sz="3600" cap="none" dirty="0">
                <a:latin typeface="Arial Nova" panose="020B0504020202020204" pitchFamily="34" charset="0"/>
              </a:rPr>
              <a:t>Expand &amp; Formalize Programs</a:t>
            </a:r>
            <a:endParaRPr lang="en-US" sz="40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AE3EA20-09D4-FB0E-0242-08CA9D6C3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283785"/>
              </p:ext>
            </p:extLst>
          </p:nvPr>
        </p:nvGraphicFramePr>
        <p:xfrm>
          <a:off x="277091" y="1607127"/>
          <a:ext cx="11817927" cy="465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2477E-1278-4CFF-FF88-E35B2EEE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BF80-CC7E-1B14-3DA7-781CE258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53A05-97CC-C62A-DCC4-2366867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67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4BBB-22F9-0353-69B6-3ED16418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Long-term Plan:</a:t>
            </a:r>
            <a:br>
              <a:rPr lang="en-US" sz="4000" dirty="0"/>
            </a:br>
            <a:r>
              <a:rPr lang="en-US" sz="3200" cap="none" dirty="0">
                <a:latin typeface="Arial Nova" panose="020B0504020202020204" pitchFamily="34" charset="0"/>
              </a:rPr>
              <a:t>Establish UK As a Leader In Professional Development</a:t>
            </a:r>
            <a:endParaRPr lang="en-US" sz="32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C188F3-CEB1-AA7E-EE2F-346A56E225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1239-D8CD-DD6A-6A5A-4B98E0FB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FDC8-CA35-EF1A-BC6F-6779856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0429-FA3A-EBB5-F46B-F2607B73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5E321-3A8E-1010-7CEC-08E83719DC93}"/>
              </a:ext>
            </a:extLst>
          </p:cNvPr>
          <p:cNvSpPr/>
          <p:nvPr/>
        </p:nvSpPr>
        <p:spPr>
          <a:xfrm>
            <a:off x="4139737" y="4422371"/>
            <a:ext cx="3158837" cy="147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B2CA8-4D4E-6144-D6F8-319ECDE8BDF4}"/>
              </a:ext>
            </a:extLst>
          </p:cNvPr>
          <p:cNvSpPr/>
          <p:nvPr/>
        </p:nvSpPr>
        <p:spPr>
          <a:xfrm>
            <a:off x="947651" y="1413165"/>
            <a:ext cx="9592887" cy="184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95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4BBB-22F9-0353-69B6-3ED16418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Long-term Plan:</a:t>
            </a:r>
            <a:br>
              <a:rPr lang="en-US" sz="4000" dirty="0"/>
            </a:br>
            <a:r>
              <a:rPr lang="en-US" sz="3200" cap="none" dirty="0">
                <a:latin typeface="Arial Nova" panose="020B0504020202020204" pitchFamily="34" charset="0"/>
              </a:rPr>
              <a:t>Establish UK As a Leader In Professional Development</a:t>
            </a:r>
            <a:endParaRPr lang="en-US" sz="32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C188F3-CEB1-AA7E-EE2F-346A56E225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1239-D8CD-DD6A-6A5A-4B98E0FB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FDC8-CA35-EF1A-BC6F-6779856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0429-FA3A-EBB5-F46B-F2607B73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5E321-3A8E-1010-7CEC-08E83719DC93}"/>
              </a:ext>
            </a:extLst>
          </p:cNvPr>
          <p:cNvSpPr/>
          <p:nvPr/>
        </p:nvSpPr>
        <p:spPr>
          <a:xfrm>
            <a:off x="4139737" y="4422371"/>
            <a:ext cx="3158837" cy="147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B2CA8-4D4E-6144-D6F8-319ECDE8BDF4}"/>
              </a:ext>
            </a:extLst>
          </p:cNvPr>
          <p:cNvSpPr/>
          <p:nvPr/>
        </p:nvSpPr>
        <p:spPr>
          <a:xfrm>
            <a:off x="7614458" y="2610196"/>
            <a:ext cx="2926080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7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4BBB-22F9-0353-69B6-3ED16418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Long-term Plan:</a:t>
            </a:r>
            <a:br>
              <a:rPr lang="en-US" sz="4000" dirty="0"/>
            </a:br>
            <a:r>
              <a:rPr lang="en-US" sz="3200" cap="none" dirty="0">
                <a:latin typeface="Arial Nova" panose="020B0504020202020204" pitchFamily="34" charset="0"/>
              </a:rPr>
              <a:t>Establish UK As a Leader In Professional Development</a:t>
            </a:r>
            <a:endParaRPr lang="en-US" sz="32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C188F3-CEB1-AA7E-EE2F-346A56E22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959819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1239-D8CD-DD6A-6A5A-4B98E0FB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FDC8-CA35-EF1A-BC6F-6779856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0429-FA3A-EBB5-F46B-F2607B73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4EDB4-2CF8-69AD-0128-C3DA50E398A1}"/>
              </a:ext>
            </a:extLst>
          </p:cNvPr>
          <p:cNvSpPr/>
          <p:nvPr/>
        </p:nvSpPr>
        <p:spPr>
          <a:xfrm>
            <a:off x="7631082" y="2560319"/>
            <a:ext cx="2789997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7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4BBB-22F9-0353-69B6-3ED16418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595197"/>
            <a:ext cx="11299785" cy="42745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Long-term Plan:</a:t>
            </a:r>
            <a:br>
              <a:rPr lang="en-US" sz="4000" dirty="0"/>
            </a:br>
            <a:r>
              <a:rPr lang="en-US" sz="3200" cap="none" dirty="0">
                <a:latin typeface="Arial Nova" panose="020B0504020202020204" pitchFamily="34" charset="0"/>
              </a:rPr>
              <a:t>Establish UK As a Leader In Professional Development</a:t>
            </a:r>
            <a:endParaRPr lang="en-US" sz="3200" dirty="0">
              <a:latin typeface="Arial Nova" panose="020B05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C188F3-CEB1-AA7E-EE2F-346A56E22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27961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1239-D8CD-DD6A-6A5A-4B98E0FB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2FDC8-CA35-EF1A-BC6F-6779856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0429-FA3A-EBB5-F46B-F2607B73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4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B1C3-D185-FD7E-0C49-31BA3398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7" y="226652"/>
            <a:ext cx="11299785" cy="42745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Framing the Work: </a:t>
            </a:r>
            <a:r>
              <a:rPr lang="en-US" i="1" cap="none" dirty="0"/>
              <a:t>Communities of Practice (COP)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E0B287-A84F-B944-66C0-9B35563B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22" y="754862"/>
            <a:ext cx="9835979" cy="4849638"/>
          </a:xfrm>
        </p:spPr>
        <p:txBody>
          <a:bodyPr/>
          <a:lstStyle/>
          <a:p>
            <a:r>
              <a:rPr lang="en-US" i="1" cap="none" dirty="0"/>
              <a:t>“Communities of Practice are groups of people who share a concern or a passion for something they do and learn how to do it better as they interact regularly.”</a:t>
            </a:r>
          </a:p>
          <a:p>
            <a:pPr>
              <a:spcBef>
                <a:spcPts val="400"/>
              </a:spcBef>
            </a:pPr>
            <a:r>
              <a:rPr lang="en-US" cap="none" dirty="0"/>
              <a:t>	</a:t>
            </a:r>
            <a:r>
              <a:rPr lang="en-US" sz="1400" cap="none" dirty="0"/>
              <a:t>--Wenger-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 &amp; Wenger-</a:t>
            </a:r>
            <a:r>
              <a:rPr lang="en-US" sz="1400" cap="none" dirty="0" err="1"/>
              <a:t>Trayner</a:t>
            </a:r>
            <a:r>
              <a:rPr lang="en-US" sz="1400" cap="none" dirty="0"/>
              <a:t>, 2015</a:t>
            </a:r>
            <a:endParaRPr lang="en-US" cap="none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A23EB7F-E5C8-F0EA-D7FA-7F62F31946C9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79864" y="2310715"/>
          <a:ext cx="10334496" cy="40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E37BB-8EF1-2FA3-DA8F-92C09E9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E2ACE-6451-4EC4-0B09-917FF951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7684638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E., &amp; Wenger-</a:t>
            </a:r>
            <a:r>
              <a:rPr lang="en-US" dirty="0" err="1">
                <a:solidFill>
                  <a:schemeClr val="tx1"/>
                </a:solidFill>
              </a:rPr>
              <a:t>Trayner</a:t>
            </a:r>
            <a:r>
              <a:rPr lang="en-US" dirty="0">
                <a:solidFill>
                  <a:schemeClr val="tx1"/>
                </a:solidFill>
              </a:rPr>
              <a:t>, B. (2015). </a:t>
            </a:r>
            <a:r>
              <a:rPr lang="en-US" i="1" dirty="0">
                <a:solidFill>
                  <a:schemeClr val="tx1"/>
                </a:solidFill>
              </a:rPr>
              <a:t>Introduction to Communities of Practice: A brief overview of the concept and its uses. </a:t>
            </a:r>
            <a:r>
              <a:rPr lang="en-US" dirty="0">
                <a:hlinkClick r:id="rId7"/>
              </a:rPr>
              <a:t>https://www.wenger-trayner.com/introduction-to-communities-of-practice/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67902-32FF-27CF-08FB-4B67A647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7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EB53-CD36-5F18-F74A-51A2E5DA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cap="none" dirty="0"/>
              <a:t>How can we make UK a leader in professional development?</a:t>
            </a:r>
            <a:endParaRPr lang="en-US" sz="24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2892F4F-BB29-6699-9985-EC5573630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670911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2EDC5-D9EC-583F-3963-BDBE0FA5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F3C8F-19E8-A047-EEF5-5F637635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D290F-0980-2D95-B150-CE6D7E67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0D4B19-C6CE-C289-6007-024258B1E6FD}"/>
              </a:ext>
            </a:extLst>
          </p:cNvPr>
          <p:cNvSpPr/>
          <p:nvPr/>
        </p:nvSpPr>
        <p:spPr>
          <a:xfrm>
            <a:off x="513300" y="1216080"/>
            <a:ext cx="11466348" cy="504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50AEC-BCD9-ED78-863A-AEFF179302DA}"/>
              </a:ext>
            </a:extLst>
          </p:cNvPr>
          <p:cNvSpPr/>
          <p:nvPr/>
        </p:nvSpPr>
        <p:spPr>
          <a:xfrm>
            <a:off x="513300" y="2579756"/>
            <a:ext cx="351224" cy="59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D33923-8054-AC96-5E09-9E840C02F34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39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2892F4F-BB29-6699-9985-EC5573630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293204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2EDC5-D9EC-583F-3963-BDBE0FA5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F3C8F-19E8-A047-EEF5-5F637635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D290F-0980-2D95-B150-CE6D7E67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0D4B19-C6CE-C289-6007-024258B1E6FD}"/>
              </a:ext>
            </a:extLst>
          </p:cNvPr>
          <p:cNvSpPr/>
          <p:nvPr/>
        </p:nvSpPr>
        <p:spPr>
          <a:xfrm>
            <a:off x="1650244" y="2377440"/>
            <a:ext cx="10028456" cy="38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C3A94-1496-2243-C31D-6135F8EC0F0A}"/>
              </a:ext>
            </a:extLst>
          </p:cNvPr>
          <p:cNvSpPr/>
          <p:nvPr/>
        </p:nvSpPr>
        <p:spPr>
          <a:xfrm>
            <a:off x="513300" y="2759826"/>
            <a:ext cx="1914015" cy="3502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87208-B146-D4AC-D4F4-9F7A1DDDC794}"/>
              </a:ext>
            </a:extLst>
          </p:cNvPr>
          <p:cNvSpPr/>
          <p:nvPr/>
        </p:nvSpPr>
        <p:spPr>
          <a:xfrm>
            <a:off x="1372865" y="2606149"/>
            <a:ext cx="1054450" cy="59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50AEC-BCD9-ED78-863A-AEFF179302DA}"/>
              </a:ext>
            </a:extLst>
          </p:cNvPr>
          <p:cNvSpPr/>
          <p:nvPr/>
        </p:nvSpPr>
        <p:spPr>
          <a:xfrm>
            <a:off x="513300" y="2579756"/>
            <a:ext cx="351224" cy="59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C62BEC-3BDB-EFB9-9F13-CB4D9EA61CD3}"/>
              </a:ext>
            </a:extLst>
          </p:cNvPr>
          <p:cNvSpPr txBox="1">
            <a:spLocks/>
          </p:cNvSpPr>
          <p:nvPr/>
        </p:nvSpPr>
        <p:spPr>
          <a:xfrm>
            <a:off x="832264" y="4480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cap="all" baseline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cap="none"/>
              <a:t>How can we make UK a leader in professional development?</a:t>
            </a:r>
            <a:endParaRPr lang="en-US" sz="24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6AEC05A-1919-0B52-2CA3-FFF6725A0EA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97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2892F4F-BB29-6699-9985-EC5573630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963731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2EDC5-D9EC-583F-3963-BDBE0FA5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F3C8F-19E8-A047-EEF5-5F637635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D290F-0980-2D95-B150-CE6D7E67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0D4B19-C6CE-C289-6007-024258B1E6FD}"/>
              </a:ext>
            </a:extLst>
          </p:cNvPr>
          <p:cNvSpPr/>
          <p:nvPr/>
        </p:nvSpPr>
        <p:spPr>
          <a:xfrm>
            <a:off x="2094806" y="4355869"/>
            <a:ext cx="9730463" cy="190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C3A94-1496-2243-C31D-6135F8EC0F0A}"/>
              </a:ext>
            </a:extLst>
          </p:cNvPr>
          <p:cNvSpPr/>
          <p:nvPr/>
        </p:nvSpPr>
        <p:spPr>
          <a:xfrm>
            <a:off x="513300" y="4848817"/>
            <a:ext cx="1914015" cy="14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87208-B146-D4AC-D4F4-9F7A1DDDC794}"/>
              </a:ext>
            </a:extLst>
          </p:cNvPr>
          <p:cNvSpPr/>
          <p:nvPr/>
        </p:nvSpPr>
        <p:spPr>
          <a:xfrm>
            <a:off x="1579418" y="4494367"/>
            <a:ext cx="1163781" cy="59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D2268-517C-41F6-0352-006A9C20EEAA}"/>
              </a:ext>
            </a:extLst>
          </p:cNvPr>
          <p:cNvSpPr/>
          <p:nvPr/>
        </p:nvSpPr>
        <p:spPr>
          <a:xfrm>
            <a:off x="513300" y="4522562"/>
            <a:ext cx="434351" cy="42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CC0B5B-C378-8D77-5F8A-F4E9BA9D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4" y="295680"/>
            <a:ext cx="11299785" cy="427451"/>
          </a:xfrm>
        </p:spPr>
        <p:txBody>
          <a:bodyPr>
            <a:noAutofit/>
          </a:bodyPr>
          <a:lstStyle/>
          <a:p>
            <a:r>
              <a:rPr lang="en-US" sz="2400" cap="none" dirty="0"/>
              <a:t>How can we make UK a leader in professional development?</a:t>
            </a:r>
            <a:endParaRPr lang="en-US" sz="24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599D03A-0143-BDB8-6DC1-7F862513B4D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73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2892F4F-BB29-6699-9985-EC5573630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426156"/>
              </p:ext>
            </p:extLst>
          </p:nvPr>
        </p:nvGraphicFramePr>
        <p:xfrm>
          <a:off x="679864" y="1413165"/>
          <a:ext cx="11145406" cy="48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2EDC5-D9EC-583F-3963-BDBE0FA5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F3C8F-19E8-A047-EEF5-5F637635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D290F-0980-2D95-B150-CE6D7E67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2095A3-43CD-CAA4-7067-069E663C5C46}"/>
              </a:ext>
            </a:extLst>
          </p:cNvPr>
          <p:cNvSpPr txBox="1">
            <a:spLocks/>
          </p:cNvSpPr>
          <p:nvPr/>
        </p:nvSpPr>
        <p:spPr>
          <a:xfrm>
            <a:off x="832264" y="4480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cap="all" baseline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cap="none" dirty="0"/>
              <a:t>How can we make UK a leader in professional development?</a:t>
            </a:r>
            <a:endParaRPr lang="en-US" sz="24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14A270-CAB9-7569-AFD7-C3704CECCEC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88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9D1D765-B720-87A1-6638-D0C23E6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76" y="595312"/>
            <a:ext cx="11299785" cy="427451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/>
              <a:t>Thank you! </a:t>
            </a:r>
            <a:r>
              <a:rPr lang="en-US" sz="4000" i="1" dirty="0">
                <a:latin typeface="Arial Nova" panose="020B0504020202020204" pitchFamily="34" charset="0"/>
              </a:rPr>
              <a:t>Questions?</a:t>
            </a:r>
          </a:p>
        </p:txBody>
      </p:sp>
      <p:pic>
        <p:nvPicPr>
          <p:cNvPr id="24" name="Content Placeholder 23" descr="Magnifying glass and question mark">
            <a:extLst>
              <a:ext uri="{FF2B5EF4-FFF2-40B4-BE49-F238E27FC236}">
                <a16:creationId xmlns:a16="http://schemas.microsoft.com/office/drawing/2014/main" id="{41B3DED1-0F60-7899-5C43-6D9E3CF82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583" y="1412875"/>
            <a:ext cx="8621572" cy="484981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70049-0702-3777-8F0F-603B338B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67DEB8-8EE7-8C4F-8D0A-D2FDC8E7669E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5FD37-FD0F-3A06-88F1-4957C2FC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Edit footer to add department / title name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BBC83-9D05-C4B7-5636-D1436CA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16B8CB-D56F-2744-807F-154426EF1DF6}" type="slidenum">
              <a:rPr lang="en-US" smtClean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86AB-0FD1-94AF-B039-AA7E8806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What Do Communities of Practice Do?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64138A-0352-F8F6-830A-B90B5376B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985720"/>
              </p:ext>
            </p:extLst>
          </p:nvPr>
        </p:nvGraphicFramePr>
        <p:xfrm>
          <a:off x="679450" y="1412874"/>
          <a:ext cx="10960615" cy="488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799">
                  <a:extLst>
                    <a:ext uri="{9D8B030D-6E8A-4147-A177-3AD203B41FA5}">
                      <a16:colId xmlns:a16="http://schemas.microsoft.com/office/drawing/2014/main" val="3110369966"/>
                    </a:ext>
                  </a:extLst>
                </a:gridCol>
                <a:gridCol w="8167816">
                  <a:extLst>
                    <a:ext uri="{9D8B030D-6E8A-4147-A177-3AD203B41FA5}">
                      <a16:colId xmlns:a16="http://schemas.microsoft.com/office/drawing/2014/main" val="1442195733"/>
                    </a:ext>
                  </a:extLst>
                </a:gridCol>
              </a:tblGrid>
              <a:tr h="425137">
                <a:tc>
                  <a:txBody>
                    <a:bodyPr/>
                    <a:lstStyle/>
                    <a:p>
                      <a:r>
                        <a:rPr lang="en-US" dirty="0"/>
                        <a:t>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524413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Problem solving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”I’m stuck – can we brainstorm some ideas?”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58798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Requesting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“Can someone explain the budgeting model?”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96603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Seeking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“Has anyone dealt with a student/colleague in this situation?”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314761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Reusing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have a grant proposal I can share with you as a model”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889305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Building an argument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“What was successful when X program/department sought funding?”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13628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Growing confidence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“I’m going to run this rough draft by my colleagues for feedback”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194000"/>
                  </a:ext>
                </a:extLst>
              </a:tr>
              <a:tr h="743989">
                <a:tc>
                  <a:txBody>
                    <a:bodyPr/>
                    <a:lstStyle/>
                    <a:p>
                      <a:r>
                        <a:rPr lang="en-US" b="1" dirty="0"/>
                        <a:t>Documenting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“Let’s write down this process so we remember what we did next time this situation comes up”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956528"/>
                  </a:ext>
                </a:extLst>
              </a:tr>
              <a:tr h="425137">
                <a:tc>
                  <a:txBody>
                    <a:bodyPr/>
                    <a:lstStyle/>
                    <a:p>
                      <a:r>
                        <a:rPr lang="en-US" b="1" dirty="0"/>
                        <a:t>Visits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“Could we come and see what your program is doing?”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2635"/>
                  </a:ext>
                </a:extLst>
              </a:tr>
              <a:tr h="743989">
                <a:tc>
                  <a:txBody>
                    <a:bodyPr/>
                    <a:lstStyle/>
                    <a:p>
                      <a:r>
                        <a:rPr lang="en-US" b="1" dirty="0"/>
                        <a:t>Identifying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“Who knows what, and what are we missing? Who else should we be connecting with?”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02803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5317F-2722-379B-F3D2-440D5932D22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cap="none" dirty="0"/>
              <a:t>Adapted from Wenger-</a:t>
            </a:r>
            <a:r>
              <a:rPr lang="en-US" cap="none" dirty="0" err="1"/>
              <a:t>Trayner</a:t>
            </a:r>
            <a:r>
              <a:rPr lang="en-US" cap="none" dirty="0"/>
              <a:t> &amp; Wenger-</a:t>
            </a:r>
            <a:r>
              <a:rPr lang="en-US" cap="none" dirty="0" err="1"/>
              <a:t>Trayner</a:t>
            </a:r>
            <a:r>
              <a:rPr lang="en-US" cap="none" dirty="0"/>
              <a:t> (2015)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CC20E-DAE2-83D2-480D-27A73580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5DFF0-6172-8286-F7C7-3D771FFD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B2804-7701-8CB8-EDFF-F69CF4D8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4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B1C3-D185-FD7E-0C49-31BA3398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82" y="292102"/>
            <a:ext cx="4341023" cy="5967008"/>
          </a:xfrm>
        </p:spPr>
        <p:txBody>
          <a:bodyPr>
            <a:normAutofit/>
          </a:bodyPr>
          <a:lstStyle/>
          <a:p>
            <a:r>
              <a:rPr lang="en-US" cap="none" dirty="0"/>
              <a:t>Framing the Work: </a:t>
            </a:r>
            <a:r>
              <a:rPr lang="en-US" i="1" cap="none" dirty="0"/>
              <a:t>Transformative Learning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9833E95-9528-63F5-9B55-3E0CC0B94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484564"/>
              </p:ext>
            </p:extLst>
          </p:nvPr>
        </p:nvGraphicFramePr>
        <p:xfrm>
          <a:off x="3524596" y="295680"/>
          <a:ext cx="8300691" cy="627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E37BB-8EF1-2FA3-DA8F-92C09E9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E2ACE-6451-4EC4-0B09-917FF951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6025462" cy="415126"/>
          </a:xfrm>
        </p:spPr>
        <p:txBody>
          <a:bodyPr/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Mezirow,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J. (2008). An overview on transformative learning.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Lifelong learning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40-54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67902-32FF-27CF-08FB-4B67A647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4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B1C3-D185-FD7E-0C49-31BA3398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82" y="292102"/>
            <a:ext cx="4341023" cy="5967008"/>
          </a:xfrm>
        </p:spPr>
        <p:txBody>
          <a:bodyPr>
            <a:normAutofit/>
          </a:bodyPr>
          <a:lstStyle/>
          <a:p>
            <a:r>
              <a:rPr lang="en-US" cap="none" dirty="0"/>
              <a:t>Framing the Work: </a:t>
            </a:r>
            <a:r>
              <a:rPr lang="en-US" i="1" cap="none" dirty="0"/>
              <a:t>Transformative Learning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9833E95-9528-63F5-9B55-3E0CC0B94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395397"/>
              </p:ext>
            </p:extLst>
          </p:nvPr>
        </p:nvGraphicFramePr>
        <p:xfrm>
          <a:off x="3524596" y="295680"/>
          <a:ext cx="8300691" cy="627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E37BB-8EF1-2FA3-DA8F-92C09E9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1/8/2024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67902-32FF-27CF-08FB-4B67A647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1F03FC8-EB2B-C259-AB0C-334FBC8EC85C}"/>
              </a:ext>
            </a:extLst>
          </p:cNvPr>
          <p:cNvSpPr txBox="1">
            <a:spLocks/>
          </p:cNvSpPr>
          <p:nvPr/>
        </p:nvSpPr>
        <p:spPr>
          <a:xfrm>
            <a:off x="1339614" y="6425022"/>
            <a:ext cx="6025462" cy="41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 baseline="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Mezirow, J. (2008). An overview on transformative learning.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Lifelong learning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40-54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99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 Brand Color Set">
      <a:dk1>
        <a:srgbClr val="0033A0"/>
      </a:dk1>
      <a:lt1>
        <a:srgbClr val="FFFFFF"/>
      </a:lt1>
      <a:dk2>
        <a:srgbClr val="1B365D"/>
      </a:dk2>
      <a:lt2>
        <a:srgbClr val="DCDDDE"/>
      </a:lt2>
      <a:accent1>
        <a:srgbClr val="1E8AFF"/>
      </a:accent1>
      <a:accent2>
        <a:srgbClr val="FFA360"/>
      </a:accent2>
      <a:accent3>
        <a:srgbClr val="4CBCC0"/>
      </a:accent3>
      <a:accent4>
        <a:srgbClr val="FFC000"/>
      </a:accent4>
      <a:accent5>
        <a:srgbClr val="B1C9E8"/>
      </a:accent5>
      <a:accent6>
        <a:srgbClr val="D6D2C3"/>
      </a:accent6>
      <a:hlink>
        <a:srgbClr val="0C3AA7"/>
      </a:hlink>
      <a:folHlink>
        <a:srgbClr val="2247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Blue Speckle PowerPoint Template 16x9" id="{EDD7F30A-B8B4-7543-86C7-2433AB860907}" vid="{91E28251-BC54-7142-9F53-A4C9FF9332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818</TotalTime>
  <Words>4482</Words>
  <Application>Microsoft Office PowerPoint</Application>
  <PresentationFormat>Widescreen</PresentationFormat>
  <Paragraphs>720</Paragraphs>
  <Slides>64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Enhancing Faculty Professional Development through Communities of Practice</vt:lpstr>
      <vt:lpstr>A Bit about Me…</vt:lpstr>
      <vt:lpstr>Framing This Vision</vt:lpstr>
      <vt:lpstr>Framing the Work: Communities of Practice (COP)</vt:lpstr>
      <vt:lpstr>Framing the Work: Communities of Practice (COP)</vt:lpstr>
      <vt:lpstr>Framing the Work: Communities of Practice (COP)</vt:lpstr>
      <vt:lpstr>What Do Communities of Practice Do?</vt:lpstr>
      <vt:lpstr>Framing the Work: Transformative Learning</vt:lpstr>
      <vt:lpstr>Framing the Work: Transformative Learning</vt:lpstr>
      <vt:lpstr>So what? </vt:lpstr>
      <vt:lpstr>What Might This Look Like?</vt:lpstr>
      <vt:lpstr>What Might This Look Like?</vt:lpstr>
      <vt:lpstr>What Might This Look Like?</vt:lpstr>
      <vt:lpstr>What Might This Look Like?</vt:lpstr>
      <vt:lpstr>What Might This Look Like?</vt:lpstr>
      <vt:lpstr>Goal And Guiding Questions</vt:lpstr>
      <vt:lpstr>Goal for Faculty Professional Development at UK</vt:lpstr>
      <vt:lpstr>Goal for Faculty Professional Development at UK</vt:lpstr>
      <vt:lpstr>Goal for Faculty Professional Development at UK</vt:lpstr>
      <vt:lpstr>Goal for Faculty Professional Development at UK</vt:lpstr>
      <vt:lpstr>Guiding Questions</vt:lpstr>
      <vt:lpstr>Guiding Questions</vt:lpstr>
      <vt:lpstr>Guiding Questions</vt:lpstr>
      <vt:lpstr>Current Professional Development at UK</vt:lpstr>
      <vt:lpstr>Current Professional Development at UK</vt:lpstr>
      <vt:lpstr>Current Professional Development at UK</vt:lpstr>
      <vt:lpstr>OUR Current PD Offerings Are:</vt:lpstr>
      <vt:lpstr>OUR Current PD Offerings Are:</vt:lpstr>
      <vt:lpstr>OUR Current PD Offerings Are:</vt:lpstr>
      <vt:lpstr>OUR Current PD Offerings Are:</vt:lpstr>
      <vt:lpstr>Looking forward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Inviting New Constituents into the Community  &amp; Adding New Domains to Programming</vt:lpstr>
      <vt:lpstr>Creating communities of practice</vt:lpstr>
      <vt:lpstr>Creating communities of practice</vt:lpstr>
      <vt:lpstr>Creating communities of practice</vt:lpstr>
      <vt:lpstr>Creating communities of practice</vt:lpstr>
      <vt:lpstr>Creating communities of practice</vt:lpstr>
      <vt:lpstr>Creating communities of practice</vt:lpstr>
      <vt:lpstr>How does this vision connect to UK’s bigger picture? </vt:lpstr>
      <vt:lpstr>Next steps:  2024 and beyond</vt:lpstr>
      <vt:lpstr>Short-term plan: New Constituents, New Topics</vt:lpstr>
      <vt:lpstr>Short-term plan: New Constituents, New Topics</vt:lpstr>
      <vt:lpstr>Short-term plan: New Constituents, New Topics</vt:lpstr>
      <vt:lpstr>Short-term plan: New Constituents, New Topics</vt:lpstr>
      <vt:lpstr>Medium-term plan: Expand &amp; Formalize Programs</vt:lpstr>
      <vt:lpstr>Medium-term plan: Expand &amp; Formalize Programs</vt:lpstr>
      <vt:lpstr>Medium-term plan: Expand &amp; Formalize Programs</vt:lpstr>
      <vt:lpstr>Medium-term plan: Expand &amp; Formalize Programs</vt:lpstr>
      <vt:lpstr>Long-term Plan: Establish UK As a Leader In Professional Development</vt:lpstr>
      <vt:lpstr>Long-term Plan: Establish UK As a Leader In Professional Development</vt:lpstr>
      <vt:lpstr>Long-term Plan: Establish UK As a Leader In Professional Development</vt:lpstr>
      <vt:lpstr>Long-term Plan: Establish UK As a Leader In Professional Development</vt:lpstr>
      <vt:lpstr>How can we make UK a leader in professional development?</vt:lpstr>
      <vt:lpstr>PowerPoint Presentation</vt:lpstr>
      <vt:lpstr>How can we make UK a leader in professional development?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Faculty Professional Development through Community and Collaboration</dc:title>
  <dc:creator>Perry, Kristen H.</dc:creator>
  <cp:lastModifiedBy>Perry, Kristen H.</cp:lastModifiedBy>
  <cp:revision>2</cp:revision>
  <dcterms:created xsi:type="dcterms:W3CDTF">2023-12-30T17:36:25Z</dcterms:created>
  <dcterms:modified xsi:type="dcterms:W3CDTF">2024-01-08T20:40:03Z</dcterms:modified>
</cp:coreProperties>
</file>